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9"/>
  </p:notesMasterIdLst>
  <p:sldIdLst>
    <p:sldId id="256" r:id="rId6"/>
    <p:sldId id="289" r:id="rId7"/>
    <p:sldId id="305" r:id="rId8"/>
    <p:sldId id="296" r:id="rId9"/>
    <p:sldId id="297" r:id="rId10"/>
    <p:sldId id="298" r:id="rId11"/>
    <p:sldId id="299" r:id="rId12"/>
    <p:sldId id="300" r:id="rId13"/>
    <p:sldId id="301" r:id="rId14"/>
    <p:sldId id="292" r:id="rId15"/>
    <p:sldId id="302" r:id="rId16"/>
    <p:sldId id="303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99"/>
    <a:srgbClr val="B3C6E7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7E86A-1C11-5E51-A7ED-03C637CFBCB9}" v="98" dt="2025-03-05T12:52:05.474"/>
    <p1510:client id="{EFC2C6DD-45F5-4735-1244-44A32543F32E}" v="3" dt="2025-03-05T12:50:22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Doyle" userId="S::nicola@castindoncaster.com::8914c713-a0d5-4a64-aaac-9ca8a8828c44" providerId="AD" clId="Web-{EFC2C6DD-45F5-4735-1244-44A32543F32E}"/>
    <pc:docChg chg="addSld delSld addMainMaster">
      <pc:chgData name="Nicola Doyle" userId="S::nicola@castindoncaster.com::8914c713-a0d5-4a64-aaac-9ca8a8828c44" providerId="AD" clId="Web-{EFC2C6DD-45F5-4735-1244-44A32543F32E}" dt="2025-03-05T12:50:22.531" v="2"/>
      <pc:docMkLst>
        <pc:docMk/>
      </pc:docMkLst>
      <pc:sldChg chg="add">
        <pc:chgData name="Nicola Doyle" userId="S::nicola@castindoncaster.com::8914c713-a0d5-4a64-aaac-9ca8a8828c44" providerId="AD" clId="Web-{EFC2C6DD-45F5-4735-1244-44A32543F32E}" dt="2025-03-05T12:50:16.280" v="1"/>
        <pc:sldMkLst>
          <pc:docMk/>
          <pc:sldMk cId="481527103" sldId="292"/>
        </pc:sldMkLst>
      </pc:sldChg>
      <pc:sldChg chg="new del">
        <pc:chgData name="Nicola Doyle" userId="S::nicola@castindoncaster.com::8914c713-a0d5-4a64-aaac-9ca8a8828c44" providerId="AD" clId="Web-{EFC2C6DD-45F5-4735-1244-44A32543F32E}" dt="2025-03-05T12:50:22.531" v="2"/>
        <pc:sldMkLst>
          <pc:docMk/>
          <pc:sldMk cId="2326861387" sldId="306"/>
        </pc:sldMkLst>
      </pc:sldChg>
      <pc:sldMasterChg chg="add addSldLayout">
        <pc:chgData name="Nicola Doyle" userId="S::nicola@castindoncaster.com::8914c713-a0d5-4a64-aaac-9ca8a8828c44" providerId="AD" clId="Web-{EFC2C6DD-45F5-4735-1244-44A32543F32E}" dt="2025-03-05T12:50:16.280" v="1"/>
        <pc:sldMasterMkLst>
          <pc:docMk/>
          <pc:sldMasterMk cId="22672861" sldId="2147483672"/>
        </pc:sldMasterMkLst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2953351763" sldId="2147483673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659698087" sldId="2147483674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2305178590" sldId="2147483675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328654032" sldId="2147483676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3600126121" sldId="2147483677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2823503074" sldId="2147483678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205909987" sldId="2147483679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2638611403" sldId="2147483680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1464409685" sldId="2147483681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2906484078" sldId="2147483682"/>
          </pc:sldLayoutMkLst>
        </pc:sldLayoutChg>
        <pc:sldLayoutChg chg="add">
          <pc:chgData name="Nicola Doyle" userId="S::nicola@castindoncaster.com::8914c713-a0d5-4a64-aaac-9ca8a8828c44" providerId="AD" clId="Web-{EFC2C6DD-45F5-4735-1244-44A32543F32E}" dt="2025-03-05T12:50:16.280" v="1"/>
          <pc:sldLayoutMkLst>
            <pc:docMk/>
            <pc:sldMasterMk cId="22672861" sldId="2147483672"/>
            <pc:sldLayoutMk cId="371988304" sldId="2147483683"/>
          </pc:sldLayoutMkLst>
        </pc:sldLayoutChg>
      </pc:sldMasterChg>
    </pc:docChg>
  </pc:docChgLst>
  <pc:docChgLst>
    <pc:chgData name="Sarah Clough" userId="S::sarah@castindoncaster.com::93f60c46-bca3-4bd6-871d-cec2f246f5a7" providerId="AD" clId="Web-{D517E86A-1C11-5E51-A7ED-03C637CFBCB9}"/>
    <pc:docChg chg="modSld">
      <pc:chgData name="Sarah Clough" userId="S::sarah@castindoncaster.com::93f60c46-bca3-4bd6-871d-cec2f246f5a7" providerId="AD" clId="Web-{D517E86A-1C11-5E51-A7ED-03C637CFBCB9}" dt="2025-03-05T12:52:05.474" v="71" actId="20577"/>
      <pc:docMkLst>
        <pc:docMk/>
      </pc:docMkLst>
      <pc:sldChg chg="modSp">
        <pc:chgData name="Sarah Clough" userId="S::sarah@castindoncaster.com::93f60c46-bca3-4bd6-871d-cec2f246f5a7" providerId="AD" clId="Web-{D517E86A-1C11-5E51-A7ED-03C637CFBCB9}" dt="2025-03-05T12:48:20.030" v="31" actId="20577"/>
        <pc:sldMkLst>
          <pc:docMk/>
          <pc:sldMk cId="2923885099" sldId="289"/>
        </pc:sldMkLst>
        <pc:spChg chg="mod">
          <ac:chgData name="Sarah Clough" userId="S::sarah@castindoncaster.com::93f60c46-bca3-4bd6-871d-cec2f246f5a7" providerId="AD" clId="Web-{D517E86A-1C11-5E51-A7ED-03C637CFBCB9}" dt="2025-03-05T12:48:20.030" v="31" actId="20577"/>
          <ac:spMkLst>
            <pc:docMk/>
            <pc:sldMk cId="2923885099" sldId="289"/>
            <ac:spMk id="28" creationId="{555AB128-589A-43FB-BFE1-198C07A2B21A}"/>
          </ac:spMkLst>
        </pc:spChg>
      </pc:sldChg>
      <pc:sldChg chg="modSp">
        <pc:chgData name="Sarah Clough" userId="S::sarah@castindoncaster.com::93f60c46-bca3-4bd6-871d-cec2f246f5a7" providerId="AD" clId="Web-{D517E86A-1C11-5E51-A7ED-03C637CFBCB9}" dt="2025-03-05T12:52:05.474" v="71" actId="20577"/>
        <pc:sldMkLst>
          <pc:docMk/>
          <pc:sldMk cId="2080091791" sldId="304"/>
        </pc:sldMkLst>
        <pc:spChg chg="mod">
          <ac:chgData name="Sarah Clough" userId="S::sarah@castindoncaster.com::93f60c46-bca3-4bd6-871d-cec2f246f5a7" providerId="AD" clId="Web-{D517E86A-1C11-5E51-A7ED-03C637CFBCB9}" dt="2025-03-05T12:52:05.474" v="71" actId="20577"/>
          <ac:spMkLst>
            <pc:docMk/>
            <pc:sldMk cId="2080091791" sldId="304"/>
            <ac:spMk id="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D5A6F-898E-4462-BF77-038260DB013D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15376-F3BF-4423-811D-FB8C1DD76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7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4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3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6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7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0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04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2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2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17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8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5376-F3BF-4423-811D-FB8C1DD76C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5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6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5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09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2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8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8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1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1PmQg5nrB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109379" y="3412"/>
            <a:ext cx="7547212" cy="6858000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28" y="964809"/>
            <a:ext cx="4591157" cy="18118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82694" y="3163257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Corporate Partnerships</a:t>
            </a:r>
          </a:p>
          <a:p>
            <a:endParaRPr lang="en-GB" sz="4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4"/>
          <a:stretch/>
        </p:blipFill>
        <p:spPr>
          <a:xfrm>
            <a:off x="2967149" y="-71436"/>
            <a:ext cx="9271500" cy="69484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98412" y="1547329"/>
            <a:ext cx="2460212" cy="341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More info…………………</a:t>
            </a:r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17" name="Parallelogram 11"/>
          <p:cNvSpPr/>
          <p:nvPr/>
        </p:nvSpPr>
        <p:spPr>
          <a:xfrm>
            <a:off x="0" y="-71436"/>
            <a:ext cx="5459206" cy="6938961"/>
          </a:xfrm>
          <a:custGeom>
            <a:avLst/>
            <a:gdLst>
              <a:gd name="connsiteX0" fmla="*/ 0 w 7315200"/>
              <a:gd name="connsiteY0" fmla="*/ 6858000 h 6858000"/>
              <a:gd name="connsiteX1" fmla="*/ 1714500 w 7315200"/>
              <a:gd name="connsiteY1" fmla="*/ 0 h 6858000"/>
              <a:gd name="connsiteX2" fmla="*/ 7315200 w 7315200"/>
              <a:gd name="connsiteY2" fmla="*/ 0 h 6858000"/>
              <a:gd name="connsiteX3" fmla="*/ 5600700 w 7315200"/>
              <a:gd name="connsiteY3" fmla="*/ 6858000 h 6858000"/>
              <a:gd name="connsiteX4" fmla="*/ 0 w 7315200"/>
              <a:gd name="connsiteY4" fmla="*/ 6858000 h 6858000"/>
              <a:gd name="connsiteX0" fmla="*/ 171450 w 5600700"/>
              <a:gd name="connsiteY0" fmla="*/ 6800850 h 6858000"/>
              <a:gd name="connsiteX1" fmla="*/ 0 w 5600700"/>
              <a:gd name="connsiteY1" fmla="*/ 0 h 6858000"/>
              <a:gd name="connsiteX2" fmla="*/ 5600700 w 5600700"/>
              <a:gd name="connsiteY2" fmla="*/ 0 h 6858000"/>
              <a:gd name="connsiteX3" fmla="*/ 3886200 w 5600700"/>
              <a:gd name="connsiteY3" fmla="*/ 6858000 h 6858000"/>
              <a:gd name="connsiteX4" fmla="*/ 171450 w 5600700"/>
              <a:gd name="connsiteY4" fmla="*/ 6800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858000">
                <a:moveTo>
                  <a:pt x="171450" y="6800850"/>
                </a:moveTo>
                <a:lnTo>
                  <a:pt x="0" y="0"/>
                </a:lnTo>
                <a:lnTo>
                  <a:pt x="5600700" y="0"/>
                </a:lnTo>
                <a:lnTo>
                  <a:pt x="3886200" y="6858000"/>
                </a:lnTo>
                <a:lnTo>
                  <a:pt x="171450" y="68008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809795" y="6378452"/>
            <a:ext cx="1295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Clash of Drums </a:t>
            </a:r>
            <a:r>
              <a:rPr lang="en-GB" sz="10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2016</a:t>
            </a:r>
          </a:p>
        </p:txBody>
      </p:sp>
      <p:sp>
        <p:nvSpPr>
          <p:cNvPr id="19" name="Right Triangle 18"/>
          <p:cNvSpPr/>
          <p:nvPr/>
        </p:nvSpPr>
        <p:spPr>
          <a:xfrm>
            <a:off x="0" y="0"/>
            <a:ext cx="7019926" cy="68580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3" y="733834"/>
            <a:ext cx="5103892" cy="3607587"/>
          </a:xfrm>
          <a:prstGeom prst="rect">
            <a:avLst/>
          </a:prstGeom>
          <a:effectLst>
            <a:softEdge rad="0"/>
          </a:effectLst>
        </p:spPr>
      </p:pic>
      <p:sp>
        <p:nvSpPr>
          <p:cNvPr id="21" name="Right Triangle 20"/>
          <p:cNvSpPr/>
          <p:nvPr/>
        </p:nvSpPr>
        <p:spPr>
          <a:xfrm>
            <a:off x="0" y="-122388"/>
            <a:ext cx="6271142" cy="398621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357" y="3952910"/>
            <a:ext cx="579377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Info Text Offc"/>
                <a:cs typeface="Info Text Offc" panose="020B0504030101020102" pitchFamily="34" charset="0"/>
              </a:rPr>
              <a:t>Evolution of Intergenerational Work </a:t>
            </a:r>
            <a:endParaRPr lang="en-GB" sz="40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92000" y="3956400"/>
            <a:ext cx="45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199" y="4648733"/>
            <a:ext cx="449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7291" y="6370757"/>
            <a:ext cx="200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Registered charity no 1148432</a:t>
            </a:r>
          </a:p>
        </p:txBody>
      </p:sp>
    </p:spTree>
    <p:extLst>
      <p:ext uri="{BB962C8B-B14F-4D97-AF65-F5344CB8AC3E}">
        <p14:creationId xmlns:p14="http://schemas.microsoft.com/office/powerpoint/2010/main" val="404710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3759BA28-26DC-40EC-A8B5-1C247B6B96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780" y="94376"/>
            <a:ext cx="11882540" cy="66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2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2086253" y="359720"/>
            <a:ext cx="83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Doncaster People’s Theatre Sharing (2024)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D69D41-29A6-4F51-BDF0-C72BFDFE8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949" y="1652104"/>
            <a:ext cx="6023226" cy="40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68665" y="1233898"/>
            <a:ext cx="10183943" cy="4232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Diverse Perspectives &amp; Storytelling </a:t>
            </a:r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– An intergenerational company brings together a wide range of lived experiences, enriching the storytelling process with multiple viewpoints and making performances more authentic and relatable.</a:t>
            </a:r>
          </a:p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 </a:t>
            </a:r>
            <a:r>
              <a:rPr lang="en-GB" sz="1800" b="1" u="sng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Knowledge Sharing &amp; Mentorship </a:t>
            </a:r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– Older members can pass down wisdom, techniques, and traditions, while younger members contribute fresh ideas and innovative approaches, fostering a dynamic exchange of skills.</a:t>
            </a:r>
          </a:p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r>
              <a:rPr lang="en-GB" sz="1800" b="1" u="sng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Community Building &amp; Inclusivity </a:t>
            </a:r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– Theatre with multiple generations promotes a sense of belonging, bridging generational gaps and fostering mutual respect, understanding, and empathy among participants and audiences.</a:t>
            </a:r>
          </a:p>
          <a:p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r>
              <a:rPr lang="en-GB" sz="1800" b="1" u="sng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Challenging Stereotypes </a:t>
            </a:r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– Working across generations challenges age-related biases, proving that creativity and talent are not limited by age </a:t>
            </a:r>
          </a:p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r>
              <a:rPr lang="en-GB" sz="1800" b="1" u="sng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Enhanced Audience Engagement </a:t>
            </a:r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– A diverse cast attracts a broader audience, making theatre more accessible and relevant to people of all ages, which strengthens its role as a tool for social connection and cultural dialogue.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2086253" y="359720"/>
            <a:ext cx="83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The benefits of Intergenerational work  </a:t>
            </a:r>
          </a:p>
        </p:txBody>
      </p:sp>
    </p:spTree>
    <p:extLst>
      <p:ext uri="{BB962C8B-B14F-4D97-AF65-F5344CB8AC3E}">
        <p14:creationId xmlns:p14="http://schemas.microsoft.com/office/powerpoint/2010/main" val="339438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68665" y="1233898"/>
            <a:ext cx="10183943" cy="4232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Doncaster People’s Theatre – New group for beginners</a:t>
            </a:r>
          </a:p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Citizens of the World – Music drop in</a:t>
            </a:r>
          </a:p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World Refugee Day – celebration </a:t>
            </a:r>
          </a:p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r>
              <a:rPr lang="en-GB" sz="18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Proposal for 2026 Doncaster People’s Theatre Show </a:t>
            </a:r>
          </a:p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r>
              <a:rPr lang="en-GB" sz="1800">
                <a:solidFill>
                  <a:schemeClr val="bg1"/>
                </a:solidFill>
                <a:latin typeface="Info Text Offc"/>
                <a:cs typeface="Info Text Offc" panose="020B0504030101020102" pitchFamily="34" charset="0"/>
              </a:rPr>
              <a:t>Commitment to work in some of Doncaster Most deprived Communities </a:t>
            </a:r>
            <a:br>
              <a:rPr lang="en-GB" sz="1800">
                <a:latin typeface="Info Text Offc"/>
                <a:cs typeface="Info Text Offc" panose="020B0504030101020102" pitchFamily="34" charset="0"/>
              </a:rPr>
            </a:br>
            <a:br>
              <a:rPr lang="en-GB" sz="1800">
                <a:latin typeface="Info Text Offc" panose="020B0504030101020102" pitchFamily="34" charset="0"/>
                <a:cs typeface="Info Text Offc" panose="020B0504030101020102" pitchFamily="34" charset="0"/>
              </a:rPr>
            </a:br>
            <a:r>
              <a:rPr lang="en-GB" sz="1800">
                <a:solidFill>
                  <a:schemeClr val="bg1"/>
                </a:solidFill>
                <a:latin typeface="Info Text Offc"/>
                <a:cs typeface="Info Text Offc" panose="020B0504030101020102" pitchFamily="34" charset="0"/>
              </a:rPr>
              <a:t>Cast Communities Network</a:t>
            </a:r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2086253" y="359720"/>
            <a:ext cx="83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What next? </a:t>
            </a:r>
          </a:p>
        </p:txBody>
      </p:sp>
    </p:spTree>
    <p:extLst>
      <p:ext uri="{BB962C8B-B14F-4D97-AF65-F5344CB8AC3E}">
        <p14:creationId xmlns:p14="http://schemas.microsoft.com/office/powerpoint/2010/main" val="208009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2936357" y="493904"/>
            <a:ext cx="608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Working in Communities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6B26A6-44C2-4577-B9A5-5F26BAB68B81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6775F2-CF49-49C7-BB03-A2D3DCE5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099">
            <a:off x="1182691" y="1498911"/>
            <a:ext cx="29908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37987B-2FD0-4B85-92AB-D6F396992A0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4C763E-B186-4DE1-ABD8-325A84D2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830">
            <a:off x="7451250" y="1434339"/>
            <a:ext cx="29622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90701BA-8EF3-437F-B034-63FABFB976C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1DB42B8-5D9B-4DDA-AB5D-A23C153A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48" y="3574359"/>
            <a:ext cx="3076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487AA0-8D84-4F15-A69C-9ABC1962DE6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5AB128-589A-43FB-BFE1-198C07A2B21A}"/>
              </a:ext>
            </a:extLst>
          </p:cNvPr>
          <p:cNvSpPr txBox="1"/>
          <p:nvPr/>
        </p:nvSpPr>
        <p:spPr>
          <a:xfrm>
            <a:off x="4749553" y="1393794"/>
            <a:ext cx="212176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Right Up Our Street Performances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Social Seats</a:t>
            </a:r>
          </a:p>
          <a:p>
            <a:r>
              <a:rPr lang="en-GB">
                <a:solidFill>
                  <a:schemeClr val="bg1"/>
                </a:solidFill>
                <a:ea typeface="Calibri"/>
                <a:cs typeface="Calibri"/>
              </a:rPr>
              <a:t>Last Seam</a:t>
            </a: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Cast Communities</a:t>
            </a:r>
          </a:p>
          <a:p>
            <a:r>
              <a:rPr lang="en-GB">
                <a:solidFill>
                  <a:schemeClr val="bg1"/>
                </a:solidFill>
              </a:rPr>
              <a:t>Public Acts </a:t>
            </a:r>
          </a:p>
        </p:txBody>
      </p:sp>
    </p:spTree>
    <p:extLst>
      <p:ext uri="{BB962C8B-B14F-4D97-AF65-F5344CB8AC3E}">
        <p14:creationId xmlns:p14="http://schemas.microsoft.com/office/powerpoint/2010/main" val="292388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98412" y="1547329"/>
            <a:ext cx="2460212" cy="341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>
                <a:solidFill>
                  <a:schemeClr val="bg1"/>
                </a:solidFill>
                <a:latin typeface="Info Text Offc" panose="020B0504030101020102" pitchFamily="34" charset="0"/>
                <a:cs typeface="Info Text Offc" panose="020B0504030101020102" pitchFamily="34" charset="0"/>
              </a:rPr>
              <a:t>More info…………………</a:t>
            </a:r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F236DB-9A0D-4A9B-92CE-86D9FA351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2" y="1405991"/>
            <a:ext cx="8313191" cy="46816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1722268" y="610799"/>
            <a:ext cx="608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Stories to Get us Through (2020) </a:t>
            </a:r>
          </a:p>
        </p:txBody>
      </p:sp>
    </p:spTree>
    <p:extLst>
      <p:ext uri="{BB962C8B-B14F-4D97-AF65-F5344CB8AC3E}">
        <p14:creationId xmlns:p14="http://schemas.microsoft.com/office/powerpoint/2010/main" val="418917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3714749" y="359720"/>
            <a:ext cx="482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We Begin Again  (2020)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CD24F-5C2F-4CFF-A8EB-256DD516A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1571142"/>
            <a:ext cx="4090726" cy="40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0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3714749" y="359720"/>
            <a:ext cx="482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The Magic of Wild Heather  (2021)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473A2-EF79-4FB3-A636-A4C44F5D8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03" y="1991723"/>
            <a:ext cx="5566358" cy="37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6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3714749" y="359720"/>
            <a:ext cx="482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The Doncastrian Chalk Circle  (2022)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0D3F6-FCC0-4D27-BD19-40905E7DD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20" y="1956471"/>
            <a:ext cx="5709361" cy="38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7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3714749" y="359720"/>
            <a:ext cx="482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The Cyclops  (2023)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FB99A-CDCF-4970-A7A7-DF6C2EADB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72" y="1406090"/>
            <a:ext cx="6068730" cy="40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3714749" y="359720"/>
            <a:ext cx="482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The Underworld  (2023)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EACBE-756A-468D-A502-9B114F912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91" y="1488439"/>
            <a:ext cx="6517617" cy="43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9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81" y="5547673"/>
            <a:ext cx="3131940" cy="12359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298413" y="1571142"/>
            <a:ext cx="2562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-122388"/>
            <a:ext cx="2003842" cy="252384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>
              <a:rot lat="1070" lon="10501127" rev="108261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1652103"/>
            <a:ext cx="2876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360000"/>
            <a:ext cx="63709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chemeClr val="bg1"/>
              </a:solidFill>
              <a:latin typeface="Info Text Offc" panose="020B0504030101020102" pitchFamily="34" charset="0"/>
              <a:cs typeface="Info Text Offc" panose="020B050403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1AB80-B6FF-46A2-8FDB-BDFBFF3FE6BC}"/>
              </a:ext>
            </a:extLst>
          </p:cNvPr>
          <p:cNvSpPr txBox="1"/>
          <p:nvPr/>
        </p:nvSpPr>
        <p:spPr>
          <a:xfrm>
            <a:off x="3714749" y="359720"/>
            <a:ext cx="482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Sinfonia  (2024)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32E5F-0A02-4A31-8E25-4C964E1C0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08" y="1022782"/>
            <a:ext cx="6232125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1"/>
    </mc:Choice>
    <mc:Fallback>
      <p:transition spd="slow" advTm="3108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BE674E36DCE40AAC17D11F0F2780D" ma:contentTypeVersion="15" ma:contentTypeDescription="Create a new document." ma:contentTypeScope="" ma:versionID="bd1687204c5acaa0bdb744d444c2e907">
  <xsd:schema xmlns:xsd="http://www.w3.org/2001/XMLSchema" xmlns:xs="http://www.w3.org/2001/XMLSchema" xmlns:p="http://schemas.microsoft.com/office/2006/metadata/properties" xmlns:ns2="6a0d5c61-cb2f-4416-bce9-22aa1215f672" xmlns:ns3="4906b2cb-2394-45d8-beda-485db8bb8984" targetNamespace="http://schemas.microsoft.com/office/2006/metadata/properties" ma:root="true" ma:fieldsID="55cba3650d7ab92419519d892a0f8651" ns2:_="" ns3:_="">
    <xsd:import namespace="6a0d5c61-cb2f-4416-bce9-22aa1215f672"/>
    <xsd:import namespace="4906b2cb-2394-45d8-beda-485db8bb89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d5c61-cb2f-4416-bce9-22aa1215f6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6b2cb-2394-45d8-beda-485db8bb89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2647235-e0b7-4bb0-9a77-e05df02be8b6}" ma:internalName="TaxCatchAll" ma:showField="CatchAllData" ma:web="4906b2cb-2394-45d8-beda-485db8bb89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0d5c61-cb2f-4416-bce9-22aa1215f672">
      <Terms xmlns="http://schemas.microsoft.com/office/infopath/2007/PartnerControls"/>
    </lcf76f155ced4ddcb4097134ff3c332f>
    <TaxCatchAll xmlns="4906b2cb-2394-45d8-beda-485db8bb8984" xsi:nil="true"/>
    <SharedWithUsers xmlns="4906b2cb-2394-45d8-beda-485db8bb8984">
      <UserInfo>
        <DisplayName>Nicola Doyle</DisplayName>
        <AccountId>110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86B875E-7B7B-4F2F-A5E5-9184BB6F959D}"/>
</file>

<file path=customXml/itemProps2.xml><?xml version="1.0" encoding="utf-8"?>
<ds:datastoreItem xmlns:ds="http://schemas.openxmlformats.org/officeDocument/2006/customXml" ds:itemID="{CF1DC6EB-0F97-4084-AC43-CB4DE6D7A9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471980-4B17-4F1E-BD6E-D9805F6A88E0}">
  <ds:schemaRefs>
    <ds:schemaRef ds:uri="48748527-e6b5-4f9e-98b1-54497966a2c9"/>
    <ds:schemaRef ds:uri="a531f322-6ba7-490c-9c77-5b3c312070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12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Clayon-Rawle</dc:creator>
  <cp:revision>1</cp:revision>
  <dcterms:created xsi:type="dcterms:W3CDTF">2017-01-18T11:54:14Z</dcterms:created>
  <dcterms:modified xsi:type="dcterms:W3CDTF">2025-03-05T12:52:31Z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0x010100F7ABE674E36DCE40AAC17D11F0F2780D</vt:lpwstr>
  </property>
  <property fmtid="{D5CDD505-2E9C-101B-9397-08002B2CF9AE}" pid="3" name="MediaServiceImageTags">
    <vt:lpwstr/>
  </property>
</Properties>
</file>