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6"/>
  </p:notesMasterIdLst>
  <p:sldIdLst>
    <p:sldId id="256" r:id="rId5"/>
    <p:sldId id="275" r:id="rId6"/>
    <p:sldId id="285" r:id="rId7"/>
    <p:sldId id="287" r:id="rId8"/>
    <p:sldId id="289" r:id="rId9"/>
    <p:sldId id="290" r:id="rId10"/>
    <p:sldId id="291" r:id="rId11"/>
    <p:sldId id="292" r:id="rId12"/>
    <p:sldId id="294" r:id="rId13"/>
    <p:sldId id="295" r:id="rId14"/>
    <p:sldId id="28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FF"/>
    <a:srgbClr val="000099"/>
    <a:srgbClr val="B3C6E7"/>
    <a:srgbClr val="33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586E2E-3946-4C46-95F0-10631393A5C4}" v="1" dt="2025-03-27T12:58:13.6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94"/>
    <p:restoredTop sz="94670"/>
  </p:normalViewPr>
  <p:slideViewPr>
    <p:cSldViewPr snapToGrid="0">
      <p:cViewPr varScale="1">
        <p:scale>
          <a:sx n="157" d="100"/>
          <a:sy n="157" d="100"/>
        </p:scale>
        <p:origin x="472"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rton, Mark A" userId="9eea053f-f36c-4871-9ba2-5fc1883793cd" providerId="ADAL" clId="{9A3F8AF2-6689-3341-9B6E-5E2C9DC862B5}"/>
    <pc:docChg chg="delSld">
      <pc:chgData name="Barton, Mark A" userId="9eea053f-f36c-4871-9ba2-5fc1883793cd" providerId="ADAL" clId="{9A3F8AF2-6689-3341-9B6E-5E2C9DC862B5}" dt="2025-03-27T12:56:17.471" v="0" actId="2696"/>
      <pc:docMkLst>
        <pc:docMk/>
      </pc:docMkLst>
      <pc:sldChg chg="del">
        <pc:chgData name="Barton, Mark A" userId="9eea053f-f36c-4871-9ba2-5fc1883793cd" providerId="ADAL" clId="{9A3F8AF2-6689-3341-9B6E-5E2C9DC862B5}" dt="2025-03-27T12:56:17.471" v="0" actId="2696"/>
        <pc:sldMkLst>
          <pc:docMk/>
          <pc:sldMk cId="1149011668" sldId="288"/>
        </pc:sldMkLst>
      </pc:sldChg>
    </pc:docChg>
  </pc:docChgLst>
  <pc:docChgLst>
    <pc:chgData name="Sarah Clough" userId="S::sarah@castindoncaster.com::93f60c46-bca3-4bd6-871d-cec2f246f5a7" providerId="AD" clId="Web-{B959B917-764D-5F6D-BCC8-C2BA1E24D6A2}"/>
    <pc:docChg chg="delSld">
      <pc:chgData name="Sarah Clough" userId="S::sarah@castindoncaster.com::93f60c46-bca3-4bd6-871d-cec2f246f5a7" providerId="AD" clId="Web-{B959B917-764D-5F6D-BCC8-C2BA1E24D6A2}" dt="2025-03-05T12:46:58.624" v="3"/>
      <pc:docMkLst>
        <pc:docMk/>
      </pc:docMkLst>
      <pc:sldChg chg="del">
        <pc:chgData name="Sarah Clough" userId="S::sarah@castindoncaster.com::93f60c46-bca3-4bd6-871d-cec2f246f5a7" providerId="AD" clId="Web-{B959B917-764D-5F6D-BCC8-C2BA1E24D6A2}" dt="2025-03-05T12:46:50.827" v="0"/>
        <pc:sldMkLst>
          <pc:docMk/>
          <pc:sldMk cId="1124874071" sldId="293"/>
        </pc:sldMkLst>
      </pc:sldChg>
      <pc:sldChg chg="del">
        <pc:chgData name="Sarah Clough" userId="S::sarah@castindoncaster.com::93f60c46-bca3-4bd6-871d-cec2f246f5a7" providerId="AD" clId="Web-{B959B917-764D-5F6D-BCC8-C2BA1E24D6A2}" dt="2025-03-05T12:46:56.124" v="2"/>
        <pc:sldMkLst>
          <pc:docMk/>
          <pc:sldMk cId="2816042274" sldId="296"/>
        </pc:sldMkLst>
      </pc:sldChg>
      <pc:sldChg chg="del">
        <pc:chgData name="Sarah Clough" userId="S::sarah@castindoncaster.com::93f60c46-bca3-4bd6-871d-cec2f246f5a7" providerId="AD" clId="Web-{B959B917-764D-5F6D-BCC8-C2BA1E24D6A2}" dt="2025-03-05T12:46:53.077" v="1"/>
        <pc:sldMkLst>
          <pc:docMk/>
          <pc:sldMk cId="236583436" sldId="297"/>
        </pc:sldMkLst>
      </pc:sldChg>
      <pc:sldChg chg="del">
        <pc:chgData name="Sarah Clough" userId="S::sarah@castindoncaster.com::93f60c46-bca3-4bd6-871d-cec2f246f5a7" providerId="AD" clId="Web-{B959B917-764D-5F6D-BCC8-C2BA1E24D6A2}" dt="2025-03-05T12:46:58.624" v="3"/>
        <pc:sldMkLst>
          <pc:docMk/>
          <pc:sldMk cId="1267568992" sldId="298"/>
        </pc:sldMkLst>
      </pc:sldChg>
    </pc:docChg>
  </pc:docChgLst>
  <pc:docChgLst>
    <pc:chgData name="Sarah Clough" userId="S::sarah@castindoncaster.com::93f60c46-bca3-4bd6-871d-cec2f246f5a7" providerId="AD" clId="Web-{6F5C6D7A-E021-3127-713E-E313452D5F14}"/>
    <pc:docChg chg="addSld delSld modSld sldOrd">
      <pc:chgData name="Sarah Clough" userId="S::sarah@castindoncaster.com::93f60c46-bca3-4bd6-871d-cec2f246f5a7" providerId="AD" clId="Web-{6F5C6D7A-E021-3127-713E-E313452D5F14}" dt="2025-03-05T12:41:41.725" v="149"/>
      <pc:docMkLst>
        <pc:docMk/>
      </pc:docMkLst>
      <pc:sldChg chg="modSp">
        <pc:chgData name="Sarah Clough" userId="S::sarah@castindoncaster.com::93f60c46-bca3-4bd6-871d-cec2f246f5a7" providerId="AD" clId="Web-{6F5C6D7A-E021-3127-713E-E313452D5F14}" dt="2025-03-05T12:18:53.694" v="52" actId="20577"/>
        <pc:sldMkLst>
          <pc:docMk/>
          <pc:sldMk cId="4276717247" sldId="285"/>
        </pc:sldMkLst>
        <pc:spChg chg="mod">
          <ac:chgData name="Sarah Clough" userId="S::sarah@castindoncaster.com::93f60c46-bca3-4bd6-871d-cec2f246f5a7" providerId="AD" clId="Web-{6F5C6D7A-E021-3127-713E-E313452D5F14}" dt="2025-03-05T12:18:53.694" v="52" actId="20577"/>
          <ac:spMkLst>
            <pc:docMk/>
            <pc:sldMk cId="4276717247" sldId="285"/>
            <ac:spMk id="6" creationId="{0D24B293-700A-42DF-9D25-F4DC4A092A5A}"/>
          </ac:spMkLst>
        </pc:spChg>
      </pc:sldChg>
      <pc:sldChg chg="modSp">
        <pc:chgData name="Sarah Clough" userId="S::sarah@castindoncaster.com::93f60c46-bca3-4bd6-871d-cec2f246f5a7" providerId="AD" clId="Web-{6F5C6D7A-E021-3127-713E-E313452D5F14}" dt="2025-03-05T12:19:29.507" v="58" actId="20577"/>
        <pc:sldMkLst>
          <pc:docMk/>
          <pc:sldMk cId="2586452785" sldId="287"/>
        </pc:sldMkLst>
        <pc:spChg chg="mod">
          <ac:chgData name="Sarah Clough" userId="S::sarah@castindoncaster.com::93f60c46-bca3-4bd6-871d-cec2f246f5a7" providerId="AD" clId="Web-{6F5C6D7A-E021-3127-713E-E313452D5F14}" dt="2025-03-05T12:19:29.507" v="58" actId="20577"/>
          <ac:spMkLst>
            <pc:docMk/>
            <pc:sldMk cId="2586452785" sldId="287"/>
            <ac:spMk id="4" creationId="{5A5B4518-9052-4D58-BA4E-70A009434567}"/>
          </ac:spMkLst>
        </pc:spChg>
      </pc:sldChg>
      <pc:sldChg chg="delSp modSp">
        <pc:chgData name="Sarah Clough" userId="S::sarah@castindoncaster.com::93f60c46-bca3-4bd6-871d-cec2f246f5a7" providerId="AD" clId="Web-{6F5C6D7A-E021-3127-713E-E313452D5F14}" dt="2025-03-05T12:20:14.415" v="60"/>
        <pc:sldMkLst>
          <pc:docMk/>
          <pc:sldMk cId="2166776081" sldId="295"/>
        </pc:sldMkLst>
        <pc:spChg chg="mod">
          <ac:chgData name="Sarah Clough" userId="S::sarah@castindoncaster.com::93f60c46-bca3-4bd6-871d-cec2f246f5a7" providerId="AD" clId="Web-{6F5C6D7A-E021-3127-713E-E313452D5F14}" dt="2025-03-05T12:16:34.472" v="1" actId="14100"/>
          <ac:spMkLst>
            <pc:docMk/>
            <pc:sldMk cId="2166776081" sldId="295"/>
            <ac:spMk id="3" creationId="{AC08C4E6-599E-4FB9-99C6-D56681F2BDF4}"/>
          </ac:spMkLst>
        </pc:spChg>
      </pc:sldChg>
      <pc:sldChg chg="delSp modSp add ord replId">
        <pc:chgData name="Sarah Clough" userId="S::sarah@castindoncaster.com::93f60c46-bca3-4bd6-871d-cec2f246f5a7" providerId="AD" clId="Web-{6F5C6D7A-E021-3127-713E-E313452D5F14}" dt="2025-03-05T12:41:41.725" v="149"/>
        <pc:sldMkLst>
          <pc:docMk/>
          <pc:sldMk cId="2816042274" sldId="296"/>
        </pc:sldMkLst>
      </pc:sldChg>
      <pc:sldChg chg="new del">
        <pc:chgData name="Sarah Clough" userId="S::sarah@castindoncaster.com::93f60c46-bca3-4bd6-871d-cec2f246f5a7" providerId="AD" clId="Web-{6F5C6D7A-E021-3127-713E-E313452D5F14}" dt="2025-03-05T12:20:58.197" v="62"/>
        <pc:sldMkLst>
          <pc:docMk/>
          <pc:sldMk cId="3044562482" sldId="296"/>
        </pc:sldMkLst>
      </pc:sldChg>
      <pc:sldChg chg="delSp modSp add replId">
        <pc:chgData name="Sarah Clough" userId="S::sarah@castindoncaster.com::93f60c46-bca3-4bd6-871d-cec2f246f5a7" providerId="AD" clId="Web-{6F5C6D7A-E021-3127-713E-E313452D5F14}" dt="2025-03-05T12:41:25.881" v="146" actId="1076"/>
        <pc:sldMkLst>
          <pc:docMk/>
          <pc:sldMk cId="236583436" sldId="297"/>
        </pc:sldMkLst>
      </pc:sldChg>
      <pc:sldChg chg="delSp modSp add replId">
        <pc:chgData name="Sarah Clough" userId="S::sarah@castindoncaster.com::93f60c46-bca3-4bd6-871d-cec2f246f5a7" providerId="AD" clId="Web-{6F5C6D7A-E021-3127-713E-E313452D5F14}" dt="2025-03-05T12:41:33.131" v="148" actId="1076"/>
        <pc:sldMkLst>
          <pc:docMk/>
          <pc:sldMk cId="1267568992" sldId="298"/>
        </pc:sldMkLst>
      </pc:sldChg>
      <pc:sldChg chg="new del">
        <pc:chgData name="Sarah Clough" userId="S::sarah@castindoncaster.com::93f60c46-bca3-4bd6-871d-cec2f246f5a7" providerId="AD" clId="Web-{6F5C6D7A-E021-3127-713E-E313452D5F14}" dt="2025-03-05T12:29:05.255" v="125"/>
        <pc:sldMkLst>
          <pc:docMk/>
          <pc:sldMk cId="3376853503" sldId="29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8D5A6F-898E-4462-BF77-038260DB013D}" type="datetimeFigureOut">
              <a:rPr lang="en-GB" smtClean="0"/>
              <a:t>27/03/2025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615376-F3BF-4423-811D-FB8C1DD76CEE}" type="slidenum">
              <a:rPr lang="en-GB" smtClean="0"/>
              <a:t>‹#›</a:t>
            </a:fld>
            <a:endParaRPr lang="en-GB"/>
          </a:p>
        </p:txBody>
      </p:sp>
    </p:spTree>
    <p:extLst>
      <p:ext uri="{BB962C8B-B14F-4D97-AF65-F5344CB8AC3E}">
        <p14:creationId xmlns:p14="http://schemas.microsoft.com/office/powerpoint/2010/main" val="22622748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B615376-F3BF-4423-811D-FB8C1DD76CEE}" type="slidenum">
              <a:rPr lang="en-GB" smtClean="0"/>
              <a:t>1</a:t>
            </a:fld>
            <a:endParaRPr lang="en-GB"/>
          </a:p>
        </p:txBody>
      </p:sp>
    </p:spTree>
    <p:extLst>
      <p:ext uri="{BB962C8B-B14F-4D97-AF65-F5344CB8AC3E}">
        <p14:creationId xmlns:p14="http://schemas.microsoft.com/office/powerpoint/2010/main" val="41153437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615376-F3BF-4423-811D-FB8C1DD76CEE}" type="slidenum">
              <a:rPr lang="en-GB" smtClean="0"/>
              <a:t>10</a:t>
            </a:fld>
            <a:endParaRPr lang="en-GB"/>
          </a:p>
        </p:txBody>
      </p:sp>
    </p:spTree>
    <p:extLst>
      <p:ext uri="{BB962C8B-B14F-4D97-AF65-F5344CB8AC3E}">
        <p14:creationId xmlns:p14="http://schemas.microsoft.com/office/powerpoint/2010/main" val="32595584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B615376-F3BF-4423-811D-FB8C1DD76CEE}" type="slidenum">
              <a:rPr lang="en-GB" smtClean="0"/>
              <a:t>11</a:t>
            </a:fld>
            <a:endParaRPr lang="en-GB"/>
          </a:p>
        </p:txBody>
      </p:sp>
    </p:spTree>
    <p:extLst>
      <p:ext uri="{BB962C8B-B14F-4D97-AF65-F5344CB8AC3E}">
        <p14:creationId xmlns:p14="http://schemas.microsoft.com/office/powerpoint/2010/main" val="4100673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a:solidFill>
                  <a:schemeClr val="tx1"/>
                </a:solidFill>
                <a:effectLst/>
                <a:latin typeface="+mn-lt"/>
                <a:ea typeface="+mn-ea"/>
                <a:cs typeface="+mn-cs"/>
              </a:rPr>
              <a:t>The Participation department was formed in October 2016, with one full time member of staff.  </a:t>
            </a:r>
          </a:p>
          <a:p>
            <a:pPr marL="171450" indent="-171450">
              <a:buFont typeface="Arial" panose="020B0604020202020204" pitchFamily="34" charset="0"/>
              <a:buChar char="•"/>
            </a:pPr>
            <a:r>
              <a:rPr lang="en-US" sz="1200" b="0" i="0" u="none" strike="noStrike" kern="1200">
                <a:solidFill>
                  <a:schemeClr val="tx1"/>
                </a:solidFill>
                <a:effectLst/>
                <a:latin typeface="+mn-lt"/>
                <a:ea typeface="+mn-ea"/>
                <a:cs typeface="+mn-cs"/>
              </a:rPr>
              <a:t>We now have one full time, Head of Participation,  30-hour Community Engagement Manager, Cast Youth Theatre Manager at 20 hours per week, and a Participation Producer for 21 hours a week. In December 2022, our Participation Officer who provided administration support left the </a:t>
            </a:r>
            <a:r>
              <a:rPr lang="en-US" sz="1200" b="0" i="0" u="none" strike="noStrike" kern="1200" err="1">
                <a:solidFill>
                  <a:schemeClr val="tx1"/>
                </a:solidFill>
                <a:effectLst/>
                <a:latin typeface="+mn-lt"/>
                <a:ea typeface="+mn-ea"/>
                <a:cs typeface="+mn-cs"/>
              </a:rPr>
              <a:t>organisation</a:t>
            </a:r>
            <a:r>
              <a:rPr lang="en-US" sz="1200" b="0" i="0" u="none" strike="noStrike" kern="1200">
                <a:solidFill>
                  <a:schemeClr val="tx1"/>
                </a:solidFill>
                <a:effectLst/>
                <a:latin typeface="+mn-lt"/>
                <a:ea typeface="+mn-ea"/>
                <a:cs typeface="+mn-cs"/>
              </a:rPr>
              <a:t>, and we were not able to recruit due to the financial situation of the </a:t>
            </a:r>
            <a:r>
              <a:rPr lang="en-US" sz="1200" b="0" i="0" u="none" strike="noStrike" kern="1200" err="1">
                <a:solidFill>
                  <a:schemeClr val="tx1"/>
                </a:solidFill>
                <a:effectLst/>
                <a:latin typeface="+mn-lt"/>
                <a:ea typeface="+mn-ea"/>
                <a:cs typeface="+mn-cs"/>
              </a:rPr>
              <a:t>organisation</a:t>
            </a:r>
            <a:r>
              <a:rPr lang="en-US" sz="1200" b="0" i="0" u="none" strike="noStrike" kern="1200">
                <a:solidFill>
                  <a:schemeClr val="tx1"/>
                </a:solidFill>
                <a:effectLst/>
                <a:latin typeface="+mn-lt"/>
                <a:ea typeface="+mn-ea"/>
                <a:cs typeface="+mn-cs"/>
              </a:rPr>
              <a:t>.</a:t>
            </a:r>
          </a:p>
          <a:p>
            <a:pPr marL="171450" indent="-171450">
              <a:buFont typeface="Arial" panose="020B0604020202020204" pitchFamily="34" charset="0"/>
              <a:buChar char="•"/>
            </a:pPr>
            <a:r>
              <a:rPr lang="en-US" sz="1200" b="0" i="0" u="none" strike="noStrike" kern="1200">
                <a:solidFill>
                  <a:schemeClr val="tx1"/>
                </a:solidFill>
                <a:effectLst/>
                <a:latin typeface="+mn-lt"/>
                <a:ea typeface="+mn-ea"/>
                <a:cs typeface="+mn-cs"/>
              </a:rPr>
              <a:t>Our last ACE stats reported 126 session and 3605 participants engaging in informal activities, and 439 sessions with 6140 participants informal learning activity.  Totaling 565 sessions delivering 9745 participant engagements</a:t>
            </a:r>
          </a:p>
          <a:p>
            <a:pPr marL="171450" indent="-171450">
              <a:buFont typeface="Arial" panose="020B0604020202020204" pitchFamily="34" charset="0"/>
              <a:buChar char="•"/>
            </a:pPr>
            <a:r>
              <a:rPr lang="en-US" sz="1200" b="0" i="0" u="none" strike="noStrike" kern="1200">
                <a:solidFill>
                  <a:schemeClr val="tx1"/>
                </a:solidFill>
                <a:effectLst/>
                <a:latin typeface="+mn-lt"/>
                <a:ea typeface="+mn-ea"/>
                <a:cs typeface="+mn-cs"/>
              </a:rPr>
              <a:t>We have major partnerships with the National Theatre and the Royal Opera House, created main stage, second space and drama space productions with Doncaster’s communities, and worked across the borough to provide bridges into the theatre, and develop relationships that respond to the need of Doncaster’s borough</a:t>
            </a:r>
          </a:p>
          <a:p>
            <a:pPr marL="171450" indent="-171450">
              <a:buFont typeface="Arial" panose="020B0604020202020204" pitchFamily="34" charset="0"/>
              <a:buChar char="•"/>
            </a:pPr>
            <a:r>
              <a:rPr lang="en-US" sz="1200" b="0" i="0" u="none" strike="noStrike" kern="1200">
                <a:solidFill>
                  <a:schemeClr val="tx1"/>
                </a:solidFill>
                <a:effectLst/>
                <a:latin typeface="+mn-lt"/>
                <a:ea typeface="+mn-ea"/>
                <a:cs typeface="+mn-cs"/>
              </a:rPr>
              <a:t>Each year more than 5000 participants take part in Cast activity, independently or through schools and community </a:t>
            </a:r>
            <a:r>
              <a:rPr lang="en-US" sz="1200" b="0" i="0" u="none" strike="noStrike" kern="1200" err="1">
                <a:solidFill>
                  <a:schemeClr val="tx1"/>
                </a:solidFill>
                <a:effectLst/>
                <a:latin typeface="+mn-lt"/>
                <a:ea typeface="+mn-ea"/>
                <a:cs typeface="+mn-cs"/>
              </a:rPr>
              <a:t>organisations</a:t>
            </a:r>
            <a:r>
              <a:rPr lang="en-US" sz="1200" b="0" i="0" u="none" strike="noStrike" kern="1200">
                <a:solidFill>
                  <a:schemeClr val="tx1"/>
                </a:solidFill>
                <a:effectLst/>
                <a:latin typeface="+mn-lt"/>
                <a:ea typeface="+mn-ea"/>
                <a:cs typeface="+mn-cs"/>
              </a:rPr>
              <a:t>, and Cast works with more than 20 artists on creative projects.</a:t>
            </a:r>
          </a:p>
          <a:p>
            <a:endParaRPr lang="en-GB"/>
          </a:p>
        </p:txBody>
      </p:sp>
      <p:sp>
        <p:nvSpPr>
          <p:cNvPr id="4" name="Slide Number Placeholder 3"/>
          <p:cNvSpPr>
            <a:spLocks noGrp="1"/>
          </p:cNvSpPr>
          <p:nvPr>
            <p:ph type="sldNum" sz="quarter" idx="5"/>
          </p:nvPr>
        </p:nvSpPr>
        <p:spPr/>
        <p:txBody>
          <a:bodyPr/>
          <a:lstStyle/>
          <a:p>
            <a:fld id="{3B615376-F3BF-4423-811D-FB8C1DD76CEE}" type="slidenum">
              <a:rPr lang="en-GB" smtClean="0"/>
              <a:t>2</a:t>
            </a:fld>
            <a:endParaRPr lang="en-GB"/>
          </a:p>
        </p:txBody>
      </p:sp>
    </p:spTree>
    <p:extLst>
      <p:ext uri="{BB962C8B-B14F-4D97-AF65-F5344CB8AC3E}">
        <p14:creationId xmlns:p14="http://schemas.microsoft.com/office/powerpoint/2010/main" val="1137139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B615376-F3BF-4423-811D-FB8C1DD76CEE}" type="slidenum">
              <a:rPr lang="en-GB" smtClean="0"/>
              <a:t>3</a:t>
            </a:fld>
            <a:endParaRPr lang="en-GB"/>
          </a:p>
        </p:txBody>
      </p:sp>
    </p:spTree>
    <p:extLst>
      <p:ext uri="{BB962C8B-B14F-4D97-AF65-F5344CB8AC3E}">
        <p14:creationId xmlns:p14="http://schemas.microsoft.com/office/powerpoint/2010/main" val="1043697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B615376-F3BF-4423-811D-FB8C1DD76CEE}" type="slidenum">
              <a:rPr lang="en-GB" smtClean="0"/>
              <a:t>4</a:t>
            </a:fld>
            <a:endParaRPr lang="en-GB"/>
          </a:p>
        </p:txBody>
      </p:sp>
    </p:spTree>
    <p:extLst>
      <p:ext uri="{BB962C8B-B14F-4D97-AF65-F5344CB8AC3E}">
        <p14:creationId xmlns:p14="http://schemas.microsoft.com/office/powerpoint/2010/main" val="3092576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615376-F3BF-4423-811D-FB8C1DD76CEE}" type="slidenum">
              <a:rPr lang="en-GB" smtClean="0"/>
              <a:t>5</a:t>
            </a:fld>
            <a:endParaRPr lang="en-GB"/>
          </a:p>
        </p:txBody>
      </p:sp>
    </p:spTree>
    <p:extLst>
      <p:ext uri="{BB962C8B-B14F-4D97-AF65-F5344CB8AC3E}">
        <p14:creationId xmlns:p14="http://schemas.microsoft.com/office/powerpoint/2010/main" val="32004725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615376-F3BF-4423-811D-FB8C1DD76CEE}" type="slidenum">
              <a:rPr lang="en-GB" smtClean="0"/>
              <a:t>6</a:t>
            </a:fld>
            <a:endParaRPr lang="en-GB"/>
          </a:p>
        </p:txBody>
      </p:sp>
    </p:spTree>
    <p:extLst>
      <p:ext uri="{BB962C8B-B14F-4D97-AF65-F5344CB8AC3E}">
        <p14:creationId xmlns:p14="http://schemas.microsoft.com/office/powerpoint/2010/main" val="3337634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615376-F3BF-4423-811D-FB8C1DD76CEE}" type="slidenum">
              <a:rPr lang="en-GB" smtClean="0"/>
              <a:t>7</a:t>
            </a:fld>
            <a:endParaRPr lang="en-GB"/>
          </a:p>
        </p:txBody>
      </p:sp>
    </p:spTree>
    <p:extLst>
      <p:ext uri="{BB962C8B-B14F-4D97-AF65-F5344CB8AC3E}">
        <p14:creationId xmlns:p14="http://schemas.microsoft.com/office/powerpoint/2010/main" val="11302238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615376-F3BF-4423-811D-FB8C1DD76CEE}" type="slidenum">
              <a:rPr lang="en-GB" smtClean="0"/>
              <a:t>8</a:t>
            </a:fld>
            <a:endParaRPr lang="en-GB"/>
          </a:p>
        </p:txBody>
      </p:sp>
    </p:spTree>
    <p:extLst>
      <p:ext uri="{BB962C8B-B14F-4D97-AF65-F5344CB8AC3E}">
        <p14:creationId xmlns:p14="http://schemas.microsoft.com/office/powerpoint/2010/main" val="1607835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615376-F3BF-4423-811D-FB8C1DD76CEE}" type="slidenum">
              <a:rPr lang="en-GB" smtClean="0"/>
              <a:t>9</a:t>
            </a:fld>
            <a:endParaRPr lang="en-GB"/>
          </a:p>
        </p:txBody>
      </p:sp>
    </p:spTree>
    <p:extLst>
      <p:ext uri="{BB962C8B-B14F-4D97-AF65-F5344CB8AC3E}">
        <p14:creationId xmlns:p14="http://schemas.microsoft.com/office/powerpoint/2010/main" val="3486118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3/27/25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645952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3/27/25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972063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3/27/25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56013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3/27/25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772809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3/27/25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053197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3/27/25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044029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3/27/25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964181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3/27/25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067920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3/27/25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825685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3/27/25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681185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3/27/25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069518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3/27/25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15722120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7.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jpe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jpeg"/><Relationship Id="rId4" Type="http://schemas.openxmlformats.org/officeDocument/2006/relationships/image" Target="../media/image17.png"/><Relationship Id="rId9" Type="http://schemas.openxmlformats.org/officeDocument/2006/relationships/image" Target="../media/image22.jpeg"/></Relationships>
</file>

<file path=ppt/slides/_rels/slide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5.pn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7.png"/><Relationship Id="rId11" Type="http://schemas.openxmlformats.org/officeDocument/2006/relationships/image" Target="../media/image32.jpeg"/><Relationship Id="rId5" Type="http://schemas.openxmlformats.org/officeDocument/2006/relationships/image" Target="../media/image17.png"/><Relationship Id="rId10" Type="http://schemas.openxmlformats.org/officeDocument/2006/relationships/image" Target="../media/image31.png"/><Relationship Id="rId4" Type="http://schemas.openxmlformats.org/officeDocument/2006/relationships/image" Target="../media/image26.png"/><Relationship Id="rId9" Type="http://schemas.openxmlformats.org/officeDocument/2006/relationships/image" Target="../media/image30.png"/></Relationships>
</file>

<file path=ppt/slides/_rels/slide8.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tmp"/><Relationship Id="rId18" Type="http://schemas.openxmlformats.org/officeDocument/2006/relationships/image" Target="../media/image49.tmp"/><Relationship Id="rId3" Type="http://schemas.openxmlformats.org/officeDocument/2006/relationships/image" Target="../media/image34.png"/><Relationship Id="rId7" Type="http://schemas.openxmlformats.org/officeDocument/2006/relationships/image" Target="../media/image38.tmp"/><Relationship Id="rId12" Type="http://schemas.openxmlformats.org/officeDocument/2006/relationships/image" Target="../media/image43.tmp"/><Relationship Id="rId17" Type="http://schemas.openxmlformats.org/officeDocument/2006/relationships/image" Target="../media/image48.tmp"/><Relationship Id="rId2" Type="http://schemas.openxmlformats.org/officeDocument/2006/relationships/notesSlide" Target="../notesSlides/notesSlide8.xml"/><Relationship Id="rId16" Type="http://schemas.openxmlformats.org/officeDocument/2006/relationships/image" Target="../media/image47.tmp"/><Relationship Id="rId20" Type="http://schemas.openxmlformats.org/officeDocument/2006/relationships/image" Target="../media/image51.tmp"/><Relationship Id="rId1" Type="http://schemas.openxmlformats.org/officeDocument/2006/relationships/slideLayout" Target="../slideLayouts/slideLayout1.xml"/><Relationship Id="rId6" Type="http://schemas.openxmlformats.org/officeDocument/2006/relationships/image" Target="../media/image37.png"/><Relationship Id="rId11" Type="http://schemas.openxmlformats.org/officeDocument/2006/relationships/image" Target="../media/image42.tmp"/><Relationship Id="rId5" Type="http://schemas.openxmlformats.org/officeDocument/2006/relationships/image" Target="../media/image36.png"/><Relationship Id="rId15" Type="http://schemas.openxmlformats.org/officeDocument/2006/relationships/image" Target="../media/image46.tmp"/><Relationship Id="rId10" Type="http://schemas.openxmlformats.org/officeDocument/2006/relationships/image" Target="../media/image41.tmp"/><Relationship Id="rId19" Type="http://schemas.openxmlformats.org/officeDocument/2006/relationships/image" Target="../media/image50.tmp"/><Relationship Id="rId4" Type="http://schemas.openxmlformats.org/officeDocument/2006/relationships/image" Target="../media/image35.png"/><Relationship Id="rId9" Type="http://schemas.openxmlformats.org/officeDocument/2006/relationships/image" Target="../media/image40.tmp"/><Relationship Id="rId14" Type="http://schemas.openxmlformats.org/officeDocument/2006/relationships/image" Target="../media/image45.tmp"/></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Parallelogram 9"/>
          <p:cNvSpPr/>
          <p:nvPr/>
        </p:nvSpPr>
        <p:spPr>
          <a:xfrm>
            <a:off x="109379" y="3412"/>
            <a:ext cx="7547212" cy="6858000"/>
          </a:xfrm>
          <a:prstGeom prst="parallelogram">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3728" y="964809"/>
            <a:ext cx="4591157" cy="1811818"/>
          </a:xfrm>
          <a:prstGeom prst="rect">
            <a:avLst/>
          </a:prstGeom>
        </p:spPr>
      </p:pic>
      <p:sp>
        <p:nvSpPr>
          <p:cNvPr id="3" name="Subtitle 2"/>
          <p:cNvSpPr>
            <a:spLocks noGrp="1"/>
          </p:cNvSpPr>
          <p:nvPr>
            <p:ph type="subTitle" idx="1"/>
          </p:nvPr>
        </p:nvSpPr>
        <p:spPr>
          <a:xfrm>
            <a:off x="-1282694" y="3163257"/>
            <a:ext cx="9144000" cy="1655762"/>
          </a:xfrm>
        </p:spPr>
        <p:txBody>
          <a:bodyPr>
            <a:normAutofit/>
          </a:bodyPr>
          <a:lstStyle/>
          <a:p>
            <a:r>
              <a:rPr lang="en-GB" sz="4800">
                <a:solidFill>
                  <a:schemeClr val="bg1"/>
                </a:solidFill>
                <a:latin typeface="Info Text Offc" panose="020B0504030101020102" pitchFamily="34" charset="0"/>
                <a:cs typeface="Info Text Offc" panose="020B0504030101020102" pitchFamily="34" charset="0"/>
              </a:rPr>
              <a:t>Corporate Partnerships</a:t>
            </a:r>
          </a:p>
          <a:p>
            <a:endParaRPr lang="en-GB" sz="4800">
              <a:solidFill>
                <a:schemeClr val="bg1"/>
              </a:solidFill>
              <a:latin typeface="Info Text Offc" panose="020B0504030101020102" pitchFamily="34" charset="0"/>
              <a:cs typeface="Info Text Offc" panose="020B0504030101020102" pitchFamily="34" charset="0"/>
            </a:endParaRPr>
          </a:p>
        </p:txBody>
      </p:sp>
      <p:pic>
        <p:nvPicPr>
          <p:cNvPr id="14" name="Content Placeholder 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967149" y="-71436"/>
            <a:ext cx="9271500" cy="6948486"/>
          </a:xfrm>
          <a:prstGeom prst="rect">
            <a:avLst/>
          </a:prstGeom>
          <a:effectLst>
            <a:outerShdw blurRad="50800" dist="50800" dir="5400000" algn="ctr" rotWithShape="0">
              <a:schemeClr val="tx1"/>
            </a:outerShdw>
          </a:effectLst>
        </p:spPr>
      </p:pic>
      <p:sp>
        <p:nvSpPr>
          <p:cNvPr id="15" name="Content Placeholder 2"/>
          <p:cNvSpPr txBox="1">
            <a:spLocks/>
          </p:cNvSpPr>
          <p:nvPr/>
        </p:nvSpPr>
        <p:spPr>
          <a:xfrm>
            <a:off x="3298413" y="1571142"/>
            <a:ext cx="2562224"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z="1800" b="1">
              <a:solidFill>
                <a:schemeClr val="bg1"/>
              </a:solidFill>
              <a:latin typeface="Info Text Offc" panose="020B0504030101020102" pitchFamily="34" charset="0"/>
              <a:cs typeface="Info Text Offc" panose="020B0504030101020102" pitchFamily="34" charset="0"/>
            </a:endParaRPr>
          </a:p>
        </p:txBody>
      </p:sp>
      <p:sp>
        <p:nvSpPr>
          <p:cNvPr id="16" name="Content Placeholder 2"/>
          <p:cNvSpPr txBox="1">
            <a:spLocks/>
          </p:cNvSpPr>
          <p:nvPr/>
        </p:nvSpPr>
        <p:spPr>
          <a:xfrm>
            <a:off x="3298412" y="1547329"/>
            <a:ext cx="2460212" cy="34166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200">
                <a:solidFill>
                  <a:schemeClr val="bg1"/>
                </a:solidFill>
                <a:latin typeface="Info Text Offc" panose="020B0504030101020102" pitchFamily="34" charset="0"/>
                <a:cs typeface="Info Text Offc" panose="020B0504030101020102" pitchFamily="34" charset="0"/>
              </a:rPr>
              <a:t>More info…………………</a:t>
            </a:r>
            <a:endParaRPr lang="en-GB" sz="1400" b="1">
              <a:solidFill>
                <a:schemeClr val="bg1"/>
              </a:solidFill>
              <a:latin typeface="Info Text Offc" panose="020B0504030101020102" pitchFamily="34" charset="0"/>
              <a:cs typeface="Info Text Offc" panose="020B0504030101020102" pitchFamily="34" charset="0"/>
            </a:endParaRPr>
          </a:p>
        </p:txBody>
      </p:sp>
      <p:sp>
        <p:nvSpPr>
          <p:cNvPr id="17" name="Parallelogram 11"/>
          <p:cNvSpPr/>
          <p:nvPr/>
        </p:nvSpPr>
        <p:spPr>
          <a:xfrm>
            <a:off x="0" y="-71436"/>
            <a:ext cx="5459206" cy="6938961"/>
          </a:xfrm>
          <a:custGeom>
            <a:avLst/>
            <a:gdLst>
              <a:gd name="connsiteX0" fmla="*/ 0 w 7315200"/>
              <a:gd name="connsiteY0" fmla="*/ 6858000 h 6858000"/>
              <a:gd name="connsiteX1" fmla="*/ 1714500 w 7315200"/>
              <a:gd name="connsiteY1" fmla="*/ 0 h 6858000"/>
              <a:gd name="connsiteX2" fmla="*/ 7315200 w 7315200"/>
              <a:gd name="connsiteY2" fmla="*/ 0 h 6858000"/>
              <a:gd name="connsiteX3" fmla="*/ 5600700 w 7315200"/>
              <a:gd name="connsiteY3" fmla="*/ 6858000 h 6858000"/>
              <a:gd name="connsiteX4" fmla="*/ 0 w 7315200"/>
              <a:gd name="connsiteY4" fmla="*/ 6858000 h 6858000"/>
              <a:gd name="connsiteX0" fmla="*/ 171450 w 5600700"/>
              <a:gd name="connsiteY0" fmla="*/ 6800850 h 6858000"/>
              <a:gd name="connsiteX1" fmla="*/ 0 w 5600700"/>
              <a:gd name="connsiteY1" fmla="*/ 0 h 6858000"/>
              <a:gd name="connsiteX2" fmla="*/ 5600700 w 5600700"/>
              <a:gd name="connsiteY2" fmla="*/ 0 h 6858000"/>
              <a:gd name="connsiteX3" fmla="*/ 3886200 w 5600700"/>
              <a:gd name="connsiteY3" fmla="*/ 6858000 h 6858000"/>
              <a:gd name="connsiteX4" fmla="*/ 171450 w 5600700"/>
              <a:gd name="connsiteY4" fmla="*/ 68008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00700" h="6858000">
                <a:moveTo>
                  <a:pt x="171450" y="6800850"/>
                </a:moveTo>
                <a:lnTo>
                  <a:pt x="0" y="0"/>
                </a:lnTo>
                <a:lnTo>
                  <a:pt x="5600700" y="0"/>
                </a:lnTo>
                <a:lnTo>
                  <a:pt x="3886200" y="6858000"/>
                </a:lnTo>
                <a:lnTo>
                  <a:pt x="171450" y="6800850"/>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p:nvSpPr>
        <p:spPr>
          <a:xfrm>
            <a:off x="10809795" y="6378452"/>
            <a:ext cx="1295698" cy="246221"/>
          </a:xfrm>
          <a:prstGeom prst="rect">
            <a:avLst/>
          </a:prstGeom>
          <a:noFill/>
        </p:spPr>
        <p:txBody>
          <a:bodyPr wrap="square" rtlCol="0">
            <a:spAutoFit/>
          </a:bodyPr>
          <a:lstStyle/>
          <a:p>
            <a:r>
              <a:rPr lang="en-GB" sz="1000" i="1">
                <a:solidFill>
                  <a:schemeClr val="bg1"/>
                </a:solidFill>
                <a:latin typeface="Info Text Offc" panose="020B0504030101020102" pitchFamily="34" charset="0"/>
                <a:cs typeface="Info Text Offc" panose="020B0504030101020102" pitchFamily="34" charset="0"/>
              </a:rPr>
              <a:t>Clash of Drums </a:t>
            </a:r>
            <a:r>
              <a:rPr lang="en-GB" sz="1000">
                <a:solidFill>
                  <a:schemeClr val="bg1"/>
                </a:solidFill>
                <a:latin typeface="Info Text Offc" panose="020B0504030101020102" pitchFamily="34" charset="0"/>
                <a:cs typeface="Info Text Offc" panose="020B0504030101020102" pitchFamily="34" charset="0"/>
              </a:rPr>
              <a:t>2016</a:t>
            </a:r>
          </a:p>
        </p:txBody>
      </p:sp>
      <p:sp>
        <p:nvSpPr>
          <p:cNvPr id="19" name="Right Triangle 18"/>
          <p:cNvSpPr/>
          <p:nvPr/>
        </p:nvSpPr>
        <p:spPr>
          <a:xfrm>
            <a:off x="0" y="0"/>
            <a:ext cx="7019926" cy="6858000"/>
          </a:xfrm>
          <a:prstGeom prst="rtTriangle">
            <a:avLst/>
          </a:prstGeom>
          <a:solidFill>
            <a:schemeClr val="accent5">
              <a:lumMod val="60000"/>
              <a:lumOff val="40000"/>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7063" y="733834"/>
            <a:ext cx="5103892" cy="3607587"/>
          </a:xfrm>
          <a:prstGeom prst="rect">
            <a:avLst/>
          </a:prstGeom>
          <a:effectLst>
            <a:softEdge rad="0"/>
          </a:effectLst>
        </p:spPr>
      </p:pic>
      <p:sp>
        <p:nvSpPr>
          <p:cNvPr id="21" name="Right Triangle 20"/>
          <p:cNvSpPr/>
          <p:nvPr/>
        </p:nvSpPr>
        <p:spPr>
          <a:xfrm>
            <a:off x="0" y="-122388"/>
            <a:ext cx="6271142" cy="3986211"/>
          </a:xfrm>
          <a:prstGeom prst="rtTriangle">
            <a:avLst/>
          </a:prstGeom>
          <a:solidFill>
            <a:schemeClr val="accent5">
              <a:lumMod val="60000"/>
              <a:lumOff val="40000"/>
              <a:alpha val="16000"/>
            </a:schemeClr>
          </a:solidFill>
          <a:ln>
            <a:noFill/>
          </a:ln>
          <a:scene3d>
            <a:camera prst="orthographicFront">
              <a:rot lat="1070" lon="10501127" rev="10826137"/>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Content Placeholder 2"/>
          <p:cNvSpPr txBox="1">
            <a:spLocks/>
          </p:cNvSpPr>
          <p:nvPr/>
        </p:nvSpPr>
        <p:spPr>
          <a:xfrm>
            <a:off x="838199" y="1652103"/>
            <a:ext cx="287655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sz="1400" b="1">
              <a:solidFill>
                <a:schemeClr val="bg1"/>
              </a:solidFill>
              <a:latin typeface="Info Text Offc" panose="020B0504030101020102" pitchFamily="34" charset="0"/>
              <a:cs typeface="Info Text Offc" panose="020B0504030101020102" pitchFamily="34" charset="0"/>
            </a:endParaRPr>
          </a:p>
        </p:txBody>
      </p:sp>
      <p:sp>
        <p:nvSpPr>
          <p:cNvPr id="23" name="Title 1"/>
          <p:cNvSpPr txBox="1">
            <a:spLocks/>
          </p:cNvSpPr>
          <p:nvPr/>
        </p:nvSpPr>
        <p:spPr>
          <a:xfrm>
            <a:off x="838200" y="360000"/>
            <a:ext cx="6370984"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sz="1800">
              <a:solidFill>
                <a:schemeClr val="bg1"/>
              </a:solidFill>
              <a:latin typeface="Info Text Offc" panose="020B0504030101020102" pitchFamily="34" charset="0"/>
              <a:cs typeface="Info Text Offc" panose="020B0504030101020102" pitchFamily="34" charset="0"/>
            </a:endParaRPr>
          </a:p>
        </p:txBody>
      </p:sp>
      <p:sp>
        <p:nvSpPr>
          <p:cNvPr id="24" name="TextBox 23"/>
          <p:cNvSpPr txBox="1"/>
          <p:nvPr/>
        </p:nvSpPr>
        <p:spPr>
          <a:xfrm>
            <a:off x="365357" y="3952910"/>
            <a:ext cx="5793773" cy="707886"/>
          </a:xfrm>
          <a:prstGeom prst="rect">
            <a:avLst/>
          </a:prstGeom>
          <a:noFill/>
        </p:spPr>
        <p:txBody>
          <a:bodyPr wrap="square" lIns="91440" tIns="45720" rIns="91440" bIns="45720" rtlCol="0" anchor="t">
            <a:spAutoFit/>
          </a:bodyPr>
          <a:lstStyle/>
          <a:p>
            <a:r>
              <a:rPr lang="en-GB" sz="4000" dirty="0">
                <a:solidFill>
                  <a:schemeClr val="bg1"/>
                </a:solidFill>
                <a:latin typeface="Info Text Offc"/>
                <a:cs typeface="Info Text Offc" panose="020B0504030101020102" pitchFamily="34" charset="0"/>
              </a:rPr>
              <a:t>Community Ambassadors</a:t>
            </a:r>
            <a:endParaRPr lang="en-GB" sz="4000" dirty="0">
              <a:solidFill>
                <a:schemeClr val="bg1"/>
              </a:solidFill>
              <a:latin typeface="Info Text Offc" panose="020B0504030101020102" pitchFamily="34" charset="0"/>
              <a:cs typeface="Info Text Offc" panose="020B0504030101020102" pitchFamily="34" charset="0"/>
            </a:endParaRPr>
          </a:p>
        </p:txBody>
      </p:sp>
      <p:cxnSp>
        <p:nvCxnSpPr>
          <p:cNvPr id="26" name="Straight Connector 25"/>
          <p:cNvCxnSpPr/>
          <p:nvPr/>
        </p:nvCxnSpPr>
        <p:spPr>
          <a:xfrm flipV="1">
            <a:off x="792000" y="3956400"/>
            <a:ext cx="4500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838199" y="4648733"/>
            <a:ext cx="449813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737291" y="6370757"/>
            <a:ext cx="2004528" cy="261610"/>
          </a:xfrm>
          <a:prstGeom prst="rect">
            <a:avLst/>
          </a:prstGeom>
          <a:noFill/>
        </p:spPr>
        <p:txBody>
          <a:bodyPr wrap="square" rtlCol="0">
            <a:spAutoFit/>
          </a:bodyPr>
          <a:lstStyle/>
          <a:p>
            <a:r>
              <a:rPr lang="en-GB" sz="1050">
                <a:solidFill>
                  <a:schemeClr val="bg1"/>
                </a:solidFill>
                <a:latin typeface="Info Text Offc" panose="020B0504030101020102" pitchFamily="34" charset="0"/>
                <a:cs typeface="Info Text Offc" panose="020B0504030101020102" pitchFamily="34" charset="0"/>
              </a:rPr>
              <a:t>Registered charity no 1148432</a:t>
            </a:r>
          </a:p>
        </p:txBody>
      </p:sp>
    </p:spTree>
    <p:extLst>
      <p:ext uri="{BB962C8B-B14F-4D97-AF65-F5344CB8AC3E}">
        <p14:creationId xmlns:p14="http://schemas.microsoft.com/office/powerpoint/2010/main" val="4047105695"/>
      </p:ext>
    </p:extLst>
  </p:cSld>
  <p:clrMapOvr>
    <a:masterClrMapping/>
  </p:clrMapOvr>
  <mc:AlternateContent xmlns:mc="http://schemas.openxmlformats.org/markup-compatibility/2006" xmlns:p14="http://schemas.microsoft.com/office/powerpoint/2010/main">
    <mc:Choice Requires="p14">
      <p:transition spd="slow" p14:dur="2000" advTm="31081"/>
    </mc:Choice>
    <mc:Fallback xmlns="">
      <p:transition spd="slow" advTm="31081"/>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50681" y="5547673"/>
            <a:ext cx="3131940" cy="1235964"/>
          </a:xfrm>
          <a:prstGeom prst="rect">
            <a:avLst/>
          </a:prstGeom>
        </p:spPr>
      </p:pic>
      <p:sp>
        <p:nvSpPr>
          <p:cNvPr id="15" name="Content Placeholder 2"/>
          <p:cNvSpPr txBox="1">
            <a:spLocks/>
          </p:cNvSpPr>
          <p:nvPr/>
        </p:nvSpPr>
        <p:spPr>
          <a:xfrm>
            <a:off x="3298413" y="1571142"/>
            <a:ext cx="2562224"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z="1800" b="1">
              <a:solidFill>
                <a:schemeClr val="bg1"/>
              </a:solidFill>
              <a:latin typeface="Info Text Offc" panose="020B0504030101020102" pitchFamily="34" charset="0"/>
              <a:cs typeface="Info Text Offc" panose="020B0504030101020102" pitchFamily="34" charset="0"/>
            </a:endParaRPr>
          </a:p>
        </p:txBody>
      </p:sp>
      <p:sp>
        <p:nvSpPr>
          <p:cNvPr id="16" name="Content Placeholder 2"/>
          <p:cNvSpPr txBox="1">
            <a:spLocks/>
          </p:cNvSpPr>
          <p:nvPr/>
        </p:nvSpPr>
        <p:spPr>
          <a:xfrm>
            <a:off x="3298412" y="1547329"/>
            <a:ext cx="2460212" cy="34166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200">
                <a:solidFill>
                  <a:schemeClr val="bg1"/>
                </a:solidFill>
                <a:latin typeface="Info Text Offc" panose="020B0504030101020102" pitchFamily="34" charset="0"/>
                <a:cs typeface="Info Text Offc" panose="020B0504030101020102" pitchFamily="34" charset="0"/>
              </a:rPr>
              <a:t>More info…………………</a:t>
            </a:r>
            <a:endParaRPr lang="en-GB" sz="1400" b="1">
              <a:solidFill>
                <a:schemeClr val="bg1"/>
              </a:solidFill>
              <a:latin typeface="Info Text Offc" panose="020B0504030101020102" pitchFamily="34" charset="0"/>
              <a:cs typeface="Info Text Offc" panose="020B0504030101020102" pitchFamily="34" charset="0"/>
            </a:endParaRPr>
          </a:p>
        </p:txBody>
      </p:sp>
      <p:sp>
        <p:nvSpPr>
          <p:cNvPr id="22" name="Content Placeholder 2"/>
          <p:cNvSpPr txBox="1">
            <a:spLocks/>
          </p:cNvSpPr>
          <p:nvPr/>
        </p:nvSpPr>
        <p:spPr>
          <a:xfrm>
            <a:off x="838199" y="1652103"/>
            <a:ext cx="287655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sz="1400" b="1">
              <a:solidFill>
                <a:schemeClr val="bg1"/>
              </a:solidFill>
              <a:latin typeface="Info Text Offc" panose="020B0504030101020102" pitchFamily="34" charset="0"/>
              <a:cs typeface="Info Text Offc" panose="020B0504030101020102" pitchFamily="34" charset="0"/>
            </a:endParaRPr>
          </a:p>
        </p:txBody>
      </p:sp>
      <p:sp>
        <p:nvSpPr>
          <p:cNvPr id="23" name="Title 1"/>
          <p:cNvSpPr txBox="1">
            <a:spLocks/>
          </p:cNvSpPr>
          <p:nvPr/>
        </p:nvSpPr>
        <p:spPr>
          <a:xfrm>
            <a:off x="838200" y="360000"/>
            <a:ext cx="6370984"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sz="1800">
              <a:solidFill>
                <a:schemeClr val="bg1"/>
              </a:solidFill>
              <a:latin typeface="Info Text Offc" panose="020B0504030101020102" pitchFamily="34" charset="0"/>
              <a:cs typeface="Info Text Offc" panose="020B0504030101020102" pitchFamily="34" charset="0"/>
            </a:endParaRPr>
          </a:p>
        </p:txBody>
      </p:sp>
      <p:sp>
        <p:nvSpPr>
          <p:cNvPr id="4" name="Subtitle 3">
            <a:extLst>
              <a:ext uri="{FF2B5EF4-FFF2-40B4-BE49-F238E27FC236}">
                <a16:creationId xmlns:a16="http://schemas.microsoft.com/office/drawing/2014/main" id="{5A5B4518-9052-4D58-BA4E-70A009434567}"/>
              </a:ext>
            </a:extLst>
          </p:cNvPr>
          <p:cNvSpPr>
            <a:spLocks noGrp="1"/>
          </p:cNvSpPr>
          <p:nvPr>
            <p:ph type="subTitle" idx="1"/>
          </p:nvPr>
        </p:nvSpPr>
        <p:spPr/>
        <p:txBody>
          <a:bodyPr/>
          <a:lstStyle/>
          <a:p>
            <a:r>
              <a:rPr lang="en-GB" dirty="0"/>
              <a:t>Next</a:t>
            </a:r>
          </a:p>
        </p:txBody>
      </p:sp>
      <p:sp>
        <p:nvSpPr>
          <p:cNvPr id="2" name="TextBox 1">
            <a:extLst>
              <a:ext uri="{FF2B5EF4-FFF2-40B4-BE49-F238E27FC236}">
                <a16:creationId xmlns:a16="http://schemas.microsoft.com/office/drawing/2014/main" id="{ACBA8DCA-F8D0-4FA4-BC67-93CDF3C4693C}"/>
              </a:ext>
            </a:extLst>
          </p:cNvPr>
          <p:cNvSpPr txBox="1"/>
          <p:nvPr/>
        </p:nvSpPr>
        <p:spPr>
          <a:xfrm>
            <a:off x="1340528" y="643132"/>
            <a:ext cx="6507332" cy="584775"/>
          </a:xfrm>
          <a:prstGeom prst="rect">
            <a:avLst/>
          </a:prstGeom>
          <a:noFill/>
        </p:spPr>
        <p:txBody>
          <a:bodyPr wrap="square" rtlCol="0">
            <a:spAutoFit/>
          </a:bodyPr>
          <a:lstStyle/>
          <a:p>
            <a:r>
              <a:rPr lang="en-GB" sz="3200" dirty="0">
                <a:solidFill>
                  <a:schemeClr val="bg1"/>
                </a:solidFill>
              </a:rPr>
              <a:t>Next Phase: Ambassador </a:t>
            </a:r>
          </a:p>
        </p:txBody>
      </p:sp>
      <p:sp>
        <p:nvSpPr>
          <p:cNvPr id="3" name="TextBox 2">
            <a:extLst>
              <a:ext uri="{FF2B5EF4-FFF2-40B4-BE49-F238E27FC236}">
                <a16:creationId xmlns:a16="http://schemas.microsoft.com/office/drawing/2014/main" id="{AC08C4E6-599E-4FB9-99C6-D56681F2BDF4}"/>
              </a:ext>
            </a:extLst>
          </p:cNvPr>
          <p:cNvSpPr txBox="1"/>
          <p:nvPr/>
        </p:nvSpPr>
        <p:spPr>
          <a:xfrm>
            <a:off x="1642369" y="1882065"/>
            <a:ext cx="6986726" cy="3816429"/>
          </a:xfrm>
          <a:prstGeom prst="rect">
            <a:avLst/>
          </a:prstGeom>
          <a:noFill/>
        </p:spPr>
        <p:txBody>
          <a:bodyPr wrap="square" rtlCol="0">
            <a:spAutoFit/>
          </a:bodyPr>
          <a:lstStyle/>
          <a:p>
            <a:pPr marL="285750" indent="-285750">
              <a:buFont typeface="Arial" panose="020B0604020202020204" pitchFamily="34" charset="0"/>
              <a:buChar char="•"/>
            </a:pPr>
            <a:r>
              <a:rPr lang="en-GB" sz="2800" dirty="0">
                <a:solidFill>
                  <a:schemeClr val="bg1"/>
                </a:solidFill>
              </a:rPr>
              <a:t>Embedded Researcher Emilie</a:t>
            </a:r>
          </a:p>
          <a:p>
            <a:pPr marL="285750" indent="-285750">
              <a:buFont typeface="Arial" panose="020B0604020202020204" pitchFamily="34" charset="0"/>
              <a:buChar char="•"/>
            </a:pPr>
            <a:r>
              <a:rPr lang="en-GB" sz="2800" dirty="0">
                <a:solidFill>
                  <a:schemeClr val="bg1"/>
                </a:solidFill>
              </a:rPr>
              <a:t>Pre &amp; Post show questionnaires (multiple languages)</a:t>
            </a:r>
          </a:p>
          <a:p>
            <a:pPr marL="285750" indent="-285750">
              <a:buFont typeface="Arial" panose="020B0604020202020204" pitchFamily="34" charset="0"/>
              <a:buChar char="•"/>
            </a:pPr>
            <a:r>
              <a:rPr lang="en-GB" sz="2800" dirty="0">
                <a:solidFill>
                  <a:schemeClr val="bg1"/>
                </a:solidFill>
              </a:rPr>
              <a:t>4 shows over the year</a:t>
            </a:r>
          </a:p>
          <a:p>
            <a:pPr marL="285750" indent="-285750">
              <a:buFont typeface="Arial" panose="020B0604020202020204" pitchFamily="34" charset="0"/>
              <a:buChar char="•"/>
            </a:pPr>
            <a:r>
              <a:rPr lang="en-GB" sz="2800" dirty="0">
                <a:solidFill>
                  <a:schemeClr val="bg1"/>
                </a:solidFill>
              </a:rPr>
              <a:t>Visits within community settings</a:t>
            </a:r>
          </a:p>
          <a:p>
            <a:pPr marL="285750" indent="-285750">
              <a:buFont typeface="Arial" panose="020B0604020202020204" pitchFamily="34" charset="0"/>
              <a:buChar char="•"/>
            </a:pPr>
            <a:r>
              <a:rPr lang="en-GB" sz="2800" dirty="0">
                <a:solidFill>
                  <a:schemeClr val="bg1"/>
                </a:solidFill>
              </a:rPr>
              <a:t>Ambassadors representing Cast at events</a:t>
            </a:r>
          </a:p>
          <a:p>
            <a:pPr marL="285750" indent="-285750">
              <a:buFont typeface="Arial" panose="020B0604020202020204" pitchFamily="34" charset="0"/>
              <a:buChar char="•"/>
            </a:pPr>
            <a:r>
              <a:rPr lang="en-GB" sz="2800" dirty="0">
                <a:solidFill>
                  <a:schemeClr val="bg1"/>
                </a:solidFill>
              </a:rPr>
              <a:t>Return offer</a:t>
            </a:r>
          </a:p>
          <a:p>
            <a:pPr marL="285750" indent="-285750">
              <a:buFont typeface="Arial" panose="020B0604020202020204" pitchFamily="34" charset="0"/>
              <a:buChar char="•"/>
            </a:pPr>
            <a:r>
              <a:rPr lang="en-GB" sz="2800" dirty="0">
                <a:solidFill>
                  <a:schemeClr val="bg1"/>
                </a:solidFill>
              </a:rPr>
              <a:t>Tracking first time attenders </a:t>
            </a:r>
          </a:p>
          <a:p>
            <a:pPr marL="285750" indent="-285750">
              <a:buFont typeface="Arial" panose="020B0604020202020204" pitchFamily="34" charset="0"/>
              <a:buChar char="•"/>
            </a:pPr>
            <a:endParaRPr lang="en-GB" dirty="0">
              <a:solidFill>
                <a:schemeClr val="bg1"/>
              </a:solidFill>
            </a:endParaRPr>
          </a:p>
        </p:txBody>
      </p:sp>
    </p:spTree>
    <p:extLst>
      <p:ext uri="{BB962C8B-B14F-4D97-AF65-F5344CB8AC3E}">
        <p14:creationId xmlns:p14="http://schemas.microsoft.com/office/powerpoint/2010/main" val="2166776081"/>
      </p:ext>
    </p:extLst>
  </p:cSld>
  <p:clrMapOvr>
    <a:masterClrMapping/>
  </p:clrMapOvr>
  <mc:AlternateContent xmlns:mc="http://schemas.openxmlformats.org/markup-compatibility/2006" xmlns:p14="http://schemas.microsoft.com/office/powerpoint/2010/main">
    <mc:Choice Requires="p14">
      <p:transition spd="slow" p14:dur="2000" advTm="31081"/>
    </mc:Choice>
    <mc:Fallback xmlns="">
      <p:transition spd="slow" advTm="31081"/>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Parallelogram 9"/>
          <p:cNvSpPr/>
          <p:nvPr/>
        </p:nvSpPr>
        <p:spPr>
          <a:xfrm>
            <a:off x="109379" y="3412"/>
            <a:ext cx="7547212" cy="6858000"/>
          </a:xfrm>
          <a:prstGeom prst="parallelogram">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3728" y="964809"/>
            <a:ext cx="4591157" cy="1811818"/>
          </a:xfrm>
          <a:prstGeom prst="rect">
            <a:avLst/>
          </a:prstGeom>
        </p:spPr>
      </p:pic>
      <p:sp>
        <p:nvSpPr>
          <p:cNvPr id="3" name="Subtitle 2"/>
          <p:cNvSpPr>
            <a:spLocks noGrp="1"/>
          </p:cNvSpPr>
          <p:nvPr>
            <p:ph type="subTitle" idx="1"/>
          </p:nvPr>
        </p:nvSpPr>
        <p:spPr>
          <a:xfrm>
            <a:off x="-1282694" y="3163257"/>
            <a:ext cx="9144000" cy="1655762"/>
          </a:xfrm>
        </p:spPr>
        <p:txBody>
          <a:bodyPr>
            <a:normAutofit/>
          </a:bodyPr>
          <a:lstStyle/>
          <a:p>
            <a:r>
              <a:rPr lang="en-GB" sz="4800">
                <a:solidFill>
                  <a:schemeClr val="bg1"/>
                </a:solidFill>
                <a:latin typeface="Info Text Offc" panose="020B0504030101020102" pitchFamily="34" charset="0"/>
                <a:cs typeface="Info Text Offc" panose="020B0504030101020102" pitchFamily="34" charset="0"/>
              </a:rPr>
              <a:t>Corporate Partnerships</a:t>
            </a:r>
          </a:p>
          <a:p>
            <a:endParaRPr lang="en-GB" sz="4800">
              <a:solidFill>
                <a:schemeClr val="bg1"/>
              </a:solidFill>
              <a:latin typeface="Info Text Offc" panose="020B0504030101020102" pitchFamily="34" charset="0"/>
              <a:cs typeface="Info Text Offc" panose="020B0504030101020102" pitchFamily="34" charset="0"/>
            </a:endParaRPr>
          </a:p>
        </p:txBody>
      </p:sp>
      <p:pic>
        <p:nvPicPr>
          <p:cNvPr id="14" name="Content Placeholder 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967149" y="-71436"/>
            <a:ext cx="9271500" cy="6948486"/>
          </a:xfrm>
          <a:prstGeom prst="rect">
            <a:avLst/>
          </a:prstGeom>
          <a:effectLst>
            <a:outerShdw blurRad="50800" dist="50800" dir="5400000" algn="ctr" rotWithShape="0">
              <a:schemeClr val="tx1"/>
            </a:outerShdw>
          </a:effectLst>
        </p:spPr>
      </p:pic>
      <p:sp>
        <p:nvSpPr>
          <p:cNvPr id="15" name="Content Placeholder 2"/>
          <p:cNvSpPr txBox="1">
            <a:spLocks/>
          </p:cNvSpPr>
          <p:nvPr/>
        </p:nvSpPr>
        <p:spPr>
          <a:xfrm>
            <a:off x="3298413" y="1571142"/>
            <a:ext cx="2562224"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z="1800" b="1">
              <a:solidFill>
                <a:schemeClr val="bg1"/>
              </a:solidFill>
              <a:latin typeface="Info Text Offc" panose="020B0504030101020102" pitchFamily="34" charset="0"/>
              <a:cs typeface="Info Text Offc" panose="020B0504030101020102" pitchFamily="34" charset="0"/>
            </a:endParaRPr>
          </a:p>
        </p:txBody>
      </p:sp>
      <p:sp>
        <p:nvSpPr>
          <p:cNvPr id="16" name="Content Placeholder 2"/>
          <p:cNvSpPr txBox="1">
            <a:spLocks/>
          </p:cNvSpPr>
          <p:nvPr/>
        </p:nvSpPr>
        <p:spPr>
          <a:xfrm>
            <a:off x="3298412" y="1547329"/>
            <a:ext cx="2460212" cy="34166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200">
                <a:solidFill>
                  <a:schemeClr val="bg1"/>
                </a:solidFill>
                <a:latin typeface="Info Text Offc" panose="020B0504030101020102" pitchFamily="34" charset="0"/>
                <a:cs typeface="Info Text Offc" panose="020B0504030101020102" pitchFamily="34" charset="0"/>
              </a:rPr>
              <a:t>More info…………………</a:t>
            </a:r>
            <a:endParaRPr lang="en-GB" sz="1400" b="1">
              <a:solidFill>
                <a:schemeClr val="bg1"/>
              </a:solidFill>
              <a:latin typeface="Info Text Offc" panose="020B0504030101020102" pitchFamily="34" charset="0"/>
              <a:cs typeface="Info Text Offc" panose="020B0504030101020102" pitchFamily="34" charset="0"/>
            </a:endParaRPr>
          </a:p>
        </p:txBody>
      </p:sp>
      <p:sp>
        <p:nvSpPr>
          <p:cNvPr id="17" name="Parallelogram 11"/>
          <p:cNvSpPr/>
          <p:nvPr/>
        </p:nvSpPr>
        <p:spPr>
          <a:xfrm>
            <a:off x="0" y="-71436"/>
            <a:ext cx="5459206" cy="6938961"/>
          </a:xfrm>
          <a:custGeom>
            <a:avLst/>
            <a:gdLst>
              <a:gd name="connsiteX0" fmla="*/ 0 w 7315200"/>
              <a:gd name="connsiteY0" fmla="*/ 6858000 h 6858000"/>
              <a:gd name="connsiteX1" fmla="*/ 1714500 w 7315200"/>
              <a:gd name="connsiteY1" fmla="*/ 0 h 6858000"/>
              <a:gd name="connsiteX2" fmla="*/ 7315200 w 7315200"/>
              <a:gd name="connsiteY2" fmla="*/ 0 h 6858000"/>
              <a:gd name="connsiteX3" fmla="*/ 5600700 w 7315200"/>
              <a:gd name="connsiteY3" fmla="*/ 6858000 h 6858000"/>
              <a:gd name="connsiteX4" fmla="*/ 0 w 7315200"/>
              <a:gd name="connsiteY4" fmla="*/ 6858000 h 6858000"/>
              <a:gd name="connsiteX0" fmla="*/ 171450 w 5600700"/>
              <a:gd name="connsiteY0" fmla="*/ 6800850 h 6858000"/>
              <a:gd name="connsiteX1" fmla="*/ 0 w 5600700"/>
              <a:gd name="connsiteY1" fmla="*/ 0 h 6858000"/>
              <a:gd name="connsiteX2" fmla="*/ 5600700 w 5600700"/>
              <a:gd name="connsiteY2" fmla="*/ 0 h 6858000"/>
              <a:gd name="connsiteX3" fmla="*/ 3886200 w 5600700"/>
              <a:gd name="connsiteY3" fmla="*/ 6858000 h 6858000"/>
              <a:gd name="connsiteX4" fmla="*/ 171450 w 5600700"/>
              <a:gd name="connsiteY4" fmla="*/ 68008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00700" h="6858000">
                <a:moveTo>
                  <a:pt x="171450" y="6800850"/>
                </a:moveTo>
                <a:lnTo>
                  <a:pt x="0" y="0"/>
                </a:lnTo>
                <a:lnTo>
                  <a:pt x="5600700" y="0"/>
                </a:lnTo>
                <a:lnTo>
                  <a:pt x="3886200" y="6858000"/>
                </a:lnTo>
                <a:lnTo>
                  <a:pt x="171450" y="6800850"/>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p:nvSpPr>
        <p:spPr>
          <a:xfrm>
            <a:off x="10809795" y="6378452"/>
            <a:ext cx="1295698" cy="246221"/>
          </a:xfrm>
          <a:prstGeom prst="rect">
            <a:avLst/>
          </a:prstGeom>
          <a:noFill/>
        </p:spPr>
        <p:txBody>
          <a:bodyPr wrap="square" rtlCol="0">
            <a:spAutoFit/>
          </a:bodyPr>
          <a:lstStyle/>
          <a:p>
            <a:r>
              <a:rPr lang="en-GB" sz="1000" i="1">
                <a:solidFill>
                  <a:schemeClr val="bg1"/>
                </a:solidFill>
                <a:latin typeface="Info Text Offc" panose="020B0504030101020102" pitchFamily="34" charset="0"/>
                <a:cs typeface="Info Text Offc" panose="020B0504030101020102" pitchFamily="34" charset="0"/>
              </a:rPr>
              <a:t>Clash of Drums </a:t>
            </a:r>
            <a:r>
              <a:rPr lang="en-GB" sz="1000">
                <a:solidFill>
                  <a:schemeClr val="bg1"/>
                </a:solidFill>
                <a:latin typeface="Info Text Offc" panose="020B0504030101020102" pitchFamily="34" charset="0"/>
                <a:cs typeface="Info Text Offc" panose="020B0504030101020102" pitchFamily="34" charset="0"/>
              </a:rPr>
              <a:t>2016</a:t>
            </a:r>
          </a:p>
        </p:txBody>
      </p:sp>
      <p:sp>
        <p:nvSpPr>
          <p:cNvPr id="19" name="Right Triangle 18"/>
          <p:cNvSpPr/>
          <p:nvPr/>
        </p:nvSpPr>
        <p:spPr>
          <a:xfrm>
            <a:off x="0" y="0"/>
            <a:ext cx="7019926" cy="6858000"/>
          </a:xfrm>
          <a:prstGeom prst="rtTriangle">
            <a:avLst/>
          </a:prstGeom>
          <a:solidFill>
            <a:schemeClr val="accent5">
              <a:lumMod val="60000"/>
              <a:lumOff val="40000"/>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7063" y="733834"/>
            <a:ext cx="5103892" cy="3607587"/>
          </a:xfrm>
          <a:prstGeom prst="rect">
            <a:avLst/>
          </a:prstGeom>
          <a:effectLst>
            <a:softEdge rad="0"/>
          </a:effectLst>
        </p:spPr>
      </p:pic>
      <p:sp>
        <p:nvSpPr>
          <p:cNvPr id="21" name="Right Triangle 20"/>
          <p:cNvSpPr/>
          <p:nvPr/>
        </p:nvSpPr>
        <p:spPr>
          <a:xfrm>
            <a:off x="0" y="-122388"/>
            <a:ext cx="6271142" cy="3986211"/>
          </a:xfrm>
          <a:prstGeom prst="rtTriangle">
            <a:avLst/>
          </a:prstGeom>
          <a:solidFill>
            <a:schemeClr val="accent5">
              <a:lumMod val="60000"/>
              <a:lumOff val="40000"/>
              <a:alpha val="16000"/>
            </a:schemeClr>
          </a:solidFill>
          <a:ln>
            <a:noFill/>
          </a:ln>
          <a:scene3d>
            <a:camera prst="orthographicFront">
              <a:rot lat="1070" lon="10501127" rev="10826137"/>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Content Placeholder 2"/>
          <p:cNvSpPr txBox="1">
            <a:spLocks/>
          </p:cNvSpPr>
          <p:nvPr/>
        </p:nvSpPr>
        <p:spPr>
          <a:xfrm>
            <a:off x="838199" y="1652103"/>
            <a:ext cx="287655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sz="1400" b="1">
              <a:solidFill>
                <a:schemeClr val="bg1"/>
              </a:solidFill>
              <a:latin typeface="Info Text Offc" panose="020B0504030101020102" pitchFamily="34" charset="0"/>
              <a:cs typeface="Info Text Offc" panose="020B0504030101020102" pitchFamily="34" charset="0"/>
            </a:endParaRPr>
          </a:p>
        </p:txBody>
      </p:sp>
      <p:sp>
        <p:nvSpPr>
          <p:cNvPr id="23" name="Title 1"/>
          <p:cNvSpPr txBox="1">
            <a:spLocks/>
          </p:cNvSpPr>
          <p:nvPr/>
        </p:nvSpPr>
        <p:spPr>
          <a:xfrm>
            <a:off x="838200" y="360000"/>
            <a:ext cx="6370984"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sz="1800">
              <a:solidFill>
                <a:schemeClr val="bg1"/>
              </a:solidFill>
              <a:latin typeface="Info Text Offc" panose="020B0504030101020102" pitchFamily="34" charset="0"/>
              <a:cs typeface="Info Text Offc" panose="020B0504030101020102" pitchFamily="34" charset="0"/>
            </a:endParaRPr>
          </a:p>
        </p:txBody>
      </p:sp>
      <p:sp>
        <p:nvSpPr>
          <p:cNvPr id="24" name="TextBox 23"/>
          <p:cNvSpPr txBox="1"/>
          <p:nvPr/>
        </p:nvSpPr>
        <p:spPr>
          <a:xfrm>
            <a:off x="365357" y="3952910"/>
            <a:ext cx="5793773" cy="707886"/>
          </a:xfrm>
          <a:prstGeom prst="rect">
            <a:avLst/>
          </a:prstGeom>
          <a:noFill/>
        </p:spPr>
        <p:txBody>
          <a:bodyPr wrap="square" lIns="91440" tIns="45720" rIns="91440" bIns="45720" rtlCol="0" anchor="t">
            <a:spAutoFit/>
          </a:bodyPr>
          <a:lstStyle/>
          <a:p>
            <a:r>
              <a:rPr lang="en-GB" sz="4000" dirty="0">
                <a:solidFill>
                  <a:schemeClr val="bg1"/>
                </a:solidFill>
                <a:latin typeface="Info Text Offc"/>
                <a:cs typeface="Info Text Offc" panose="020B0504030101020102" pitchFamily="34" charset="0"/>
              </a:rPr>
              <a:t>Thanks for listening </a:t>
            </a:r>
            <a:endParaRPr lang="en-GB" sz="4000" dirty="0">
              <a:solidFill>
                <a:schemeClr val="bg1"/>
              </a:solidFill>
              <a:latin typeface="Info Text Offc" panose="020B0504030101020102" pitchFamily="34" charset="0"/>
              <a:cs typeface="Info Text Offc" panose="020B0504030101020102" pitchFamily="34" charset="0"/>
            </a:endParaRPr>
          </a:p>
        </p:txBody>
      </p:sp>
      <p:cxnSp>
        <p:nvCxnSpPr>
          <p:cNvPr id="26" name="Straight Connector 25"/>
          <p:cNvCxnSpPr/>
          <p:nvPr/>
        </p:nvCxnSpPr>
        <p:spPr>
          <a:xfrm flipV="1">
            <a:off x="792000" y="3956400"/>
            <a:ext cx="4500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838199" y="4648733"/>
            <a:ext cx="449813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737291" y="6370757"/>
            <a:ext cx="2004528" cy="261610"/>
          </a:xfrm>
          <a:prstGeom prst="rect">
            <a:avLst/>
          </a:prstGeom>
          <a:noFill/>
        </p:spPr>
        <p:txBody>
          <a:bodyPr wrap="square" rtlCol="0">
            <a:spAutoFit/>
          </a:bodyPr>
          <a:lstStyle/>
          <a:p>
            <a:r>
              <a:rPr lang="en-GB" sz="1050">
                <a:solidFill>
                  <a:schemeClr val="bg1"/>
                </a:solidFill>
                <a:latin typeface="Info Text Offc" panose="020B0504030101020102" pitchFamily="34" charset="0"/>
                <a:cs typeface="Info Text Offc" panose="020B0504030101020102" pitchFamily="34" charset="0"/>
              </a:rPr>
              <a:t>Registered charity no 1148432</a:t>
            </a:r>
          </a:p>
        </p:txBody>
      </p:sp>
    </p:spTree>
    <p:extLst>
      <p:ext uri="{BB962C8B-B14F-4D97-AF65-F5344CB8AC3E}">
        <p14:creationId xmlns:p14="http://schemas.microsoft.com/office/powerpoint/2010/main" val="1697659481"/>
      </p:ext>
    </p:extLst>
  </p:cSld>
  <p:clrMapOvr>
    <a:masterClrMapping/>
  </p:clrMapOvr>
  <mc:AlternateContent xmlns:mc="http://schemas.openxmlformats.org/markup-compatibility/2006" xmlns:p14="http://schemas.microsoft.com/office/powerpoint/2010/main">
    <mc:Choice Requires="p14">
      <p:transition spd="slow" p14:dur="2000" advTm="31081"/>
    </mc:Choice>
    <mc:Fallback xmlns="">
      <p:transition spd="slow" advTm="31081"/>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tx1"/>
              </a:gs>
              <a:gs pos="35000">
                <a:schemeClr val="tx1">
                  <a:alpha val="77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86F71DA6-506B-4B20-B29D-9601835FC69C}"/>
              </a:ext>
            </a:extLst>
          </p:cNvPr>
          <p:cNvSpPr txBox="1"/>
          <p:nvPr/>
        </p:nvSpPr>
        <p:spPr>
          <a:xfrm>
            <a:off x="849484" y="1090291"/>
            <a:ext cx="732721" cy="369332"/>
          </a:xfrm>
          <a:prstGeom prst="rect">
            <a:avLst/>
          </a:prstGeom>
          <a:noFill/>
        </p:spPr>
        <p:txBody>
          <a:bodyPr wrap="square" rtlCol="0">
            <a:spAutoFit/>
          </a:bodyPr>
          <a:lstStyle/>
          <a:p>
            <a:r>
              <a:rPr lang="en-GB" b="1" dirty="0">
                <a:highlight>
                  <a:srgbClr val="FFFF00"/>
                </a:highlight>
              </a:rPr>
              <a:t>Mike</a:t>
            </a:r>
          </a:p>
        </p:txBody>
      </p:sp>
      <p:sp>
        <p:nvSpPr>
          <p:cNvPr id="14" name="TextBox 13">
            <a:extLst>
              <a:ext uri="{FF2B5EF4-FFF2-40B4-BE49-F238E27FC236}">
                <a16:creationId xmlns:a16="http://schemas.microsoft.com/office/drawing/2014/main" id="{34AB2F65-2BA7-4CCC-B5A0-AA24CD78DEAE}"/>
              </a:ext>
            </a:extLst>
          </p:cNvPr>
          <p:cNvSpPr txBox="1"/>
          <p:nvPr/>
        </p:nvSpPr>
        <p:spPr>
          <a:xfrm>
            <a:off x="5271664" y="1537018"/>
            <a:ext cx="737259" cy="369332"/>
          </a:xfrm>
          <a:prstGeom prst="rect">
            <a:avLst/>
          </a:prstGeom>
          <a:solidFill>
            <a:srgbClr val="FFFF00"/>
          </a:solidFill>
        </p:spPr>
        <p:txBody>
          <a:bodyPr wrap="square" rtlCol="0">
            <a:spAutoFit/>
          </a:bodyPr>
          <a:lstStyle/>
          <a:p>
            <a:r>
              <a:rPr lang="en-GB" b="1" dirty="0" err="1"/>
              <a:t>Ondy</a:t>
            </a:r>
            <a:r>
              <a:rPr lang="en-GB" b="1" dirty="0"/>
              <a:t> </a:t>
            </a:r>
          </a:p>
        </p:txBody>
      </p:sp>
      <p:pic>
        <p:nvPicPr>
          <p:cNvPr id="16" name="Picture 15">
            <a:extLst>
              <a:ext uri="{FF2B5EF4-FFF2-40B4-BE49-F238E27FC236}">
                <a16:creationId xmlns:a16="http://schemas.microsoft.com/office/drawing/2014/main" id="{2D133A42-42CD-48BF-B82E-3785C699FAB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386060" y="1679284"/>
            <a:ext cx="2249017" cy="48924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Picture 17">
            <a:extLst>
              <a:ext uri="{FF2B5EF4-FFF2-40B4-BE49-F238E27FC236}">
                <a16:creationId xmlns:a16="http://schemas.microsoft.com/office/drawing/2014/main" id="{2622255E-D764-487A-A8CE-55321C33C06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53706" y="2308326"/>
            <a:ext cx="3338933" cy="3634365"/>
          </a:xfrm>
          <a:prstGeom prst="rect">
            <a:avLst/>
          </a:prstGeom>
          <a:ln w="88900" cap="sq" cmpd="thickThin">
            <a:solidFill>
              <a:srgbClr val="000000"/>
            </a:solidFill>
            <a:prstDash val="solid"/>
            <a:miter lim="800000"/>
          </a:ln>
          <a:effectLst>
            <a:innerShdw blurRad="76200">
              <a:srgbClr val="000000"/>
            </a:innerShdw>
          </a:effectLst>
        </p:spPr>
      </p:pic>
      <p:pic>
        <p:nvPicPr>
          <p:cNvPr id="21" name="Picture 20">
            <a:extLst>
              <a:ext uri="{FF2B5EF4-FFF2-40B4-BE49-F238E27FC236}">
                <a16:creationId xmlns:a16="http://schemas.microsoft.com/office/drawing/2014/main" id="{265FE139-87A9-4037-8735-5F7BC59682C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49426" y="1537018"/>
            <a:ext cx="2216683" cy="52684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5" name="TextBox 24">
            <a:extLst>
              <a:ext uri="{FF2B5EF4-FFF2-40B4-BE49-F238E27FC236}">
                <a16:creationId xmlns:a16="http://schemas.microsoft.com/office/drawing/2014/main" id="{8DA5AD48-BC23-4715-B00E-BC5AB3FC60A2}"/>
              </a:ext>
            </a:extLst>
          </p:cNvPr>
          <p:cNvSpPr txBox="1"/>
          <p:nvPr/>
        </p:nvSpPr>
        <p:spPr>
          <a:xfrm>
            <a:off x="10104286" y="1158851"/>
            <a:ext cx="655782" cy="369332"/>
          </a:xfrm>
          <a:prstGeom prst="rect">
            <a:avLst/>
          </a:prstGeom>
          <a:solidFill>
            <a:srgbClr val="FFFF00"/>
          </a:solidFill>
        </p:spPr>
        <p:txBody>
          <a:bodyPr wrap="square" rtlCol="0">
            <a:spAutoFit/>
          </a:bodyPr>
          <a:lstStyle/>
          <a:p>
            <a:r>
              <a:rPr lang="en-GB" b="1" dirty="0"/>
              <a:t>Ruth</a:t>
            </a:r>
          </a:p>
        </p:txBody>
      </p:sp>
    </p:spTree>
    <p:extLst>
      <p:ext uri="{BB962C8B-B14F-4D97-AF65-F5344CB8AC3E}">
        <p14:creationId xmlns:p14="http://schemas.microsoft.com/office/powerpoint/2010/main" val="3419804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Parallelogram 9"/>
          <p:cNvSpPr/>
          <p:nvPr/>
        </p:nvSpPr>
        <p:spPr>
          <a:xfrm>
            <a:off x="109379" y="3412"/>
            <a:ext cx="7547212" cy="6858000"/>
          </a:xfrm>
          <a:prstGeom prst="parallelogram">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50681" y="5547673"/>
            <a:ext cx="3131940" cy="1235964"/>
          </a:xfrm>
          <a:prstGeom prst="rect">
            <a:avLst/>
          </a:prstGeom>
        </p:spPr>
      </p:pic>
      <p:sp>
        <p:nvSpPr>
          <p:cNvPr id="15" name="Content Placeholder 2"/>
          <p:cNvSpPr txBox="1">
            <a:spLocks/>
          </p:cNvSpPr>
          <p:nvPr/>
        </p:nvSpPr>
        <p:spPr>
          <a:xfrm>
            <a:off x="3298413" y="1571142"/>
            <a:ext cx="2562224"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z="1800" b="1">
              <a:solidFill>
                <a:schemeClr val="bg1"/>
              </a:solidFill>
              <a:latin typeface="Info Text Offc" panose="020B0504030101020102" pitchFamily="34" charset="0"/>
              <a:cs typeface="Info Text Offc" panose="020B0504030101020102" pitchFamily="34" charset="0"/>
            </a:endParaRPr>
          </a:p>
        </p:txBody>
      </p:sp>
      <p:sp>
        <p:nvSpPr>
          <p:cNvPr id="16" name="Content Placeholder 2"/>
          <p:cNvSpPr txBox="1">
            <a:spLocks/>
          </p:cNvSpPr>
          <p:nvPr/>
        </p:nvSpPr>
        <p:spPr>
          <a:xfrm>
            <a:off x="3298412" y="1547329"/>
            <a:ext cx="2460212" cy="34166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200">
                <a:solidFill>
                  <a:schemeClr val="bg1"/>
                </a:solidFill>
                <a:latin typeface="Info Text Offc" panose="020B0504030101020102" pitchFamily="34" charset="0"/>
                <a:cs typeface="Info Text Offc" panose="020B0504030101020102" pitchFamily="34" charset="0"/>
              </a:rPr>
              <a:t>More info…………………</a:t>
            </a:r>
            <a:endParaRPr lang="en-GB" sz="1400" b="1">
              <a:solidFill>
                <a:schemeClr val="bg1"/>
              </a:solidFill>
              <a:latin typeface="Info Text Offc" panose="020B0504030101020102" pitchFamily="34" charset="0"/>
              <a:cs typeface="Info Text Offc" panose="020B0504030101020102" pitchFamily="34" charset="0"/>
            </a:endParaRPr>
          </a:p>
        </p:txBody>
      </p:sp>
      <p:sp>
        <p:nvSpPr>
          <p:cNvPr id="17" name="Parallelogram 11"/>
          <p:cNvSpPr/>
          <p:nvPr/>
        </p:nvSpPr>
        <p:spPr>
          <a:xfrm>
            <a:off x="0" y="-71436"/>
            <a:ext cx="5459206" cy="6938961"/>
          </a:xfrm>
          <a:custGeom>
            <a:avLst/>
            <a:gdLst>
              <a:gd name="connsiteX0" fmla="*/ 0 w 7315200"/>
              <a:gd name="connsiteY0" fmla="*/ 6858000 h 6858000"/>
              <a:gd name="connsiteX1" fmla="*/ 1714500 w 7315200"/>
              <a:gd name="connsiteY1" fmla="*/ 0 h 6858000"/>
              <a:gd name="connsiteX2" fmla="*/ 7315200 w 7315200"/>
              <a:gd name="connsiteY2" fmla="*/ 0 h 6858000"/>
              <a:gd name="connsiteX3" fmla="*/ 5600700 w 7315200"/>
              <a:gd name="connsiteY3" fmla="*/ 6858000 h 6858000"/>
              <a:gd name="connsiteX4" fmla="*/ 0 w 7315200"/>
              <a:gd name="connsiteY4" fmla="*/ 6858000 h 6858000"/>
              <a:gd name="connsiteX0" fmla="*/ 171450 w 5600700"/>
              <a:gd name="connsiteY0" fmla="*/ 6800850 h 6858000"/>
              <a:gd name="connsiteX1" fmla="*/ 0 w 5600700"/>
              <a:gd name="connsiteY1" fmla="*/ 0 h 6858000"/>
              <a:gd name="connsiteX2" fmla="*/ 5600700 w 5600700"/>
              <a:gd name="connsiteY2" fmla="*/ 0 h 6858000"/>
              <a:gd name="connsiteX3" fmla="*/ 3886200 w 5600700"/>
              <a:gd name="connsiteY3" fmla="*/ 6858000 h 6858000"/>
              <a:gd name="connsiteX4" fmla="*/ 171450 w 5600700"/>
              <a:gd name="connsiteY4" fmla="*/ 68008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00700" h="6858000">
                <a:moveTo>
                  <a:pt x="171450" y="6800850"/>
                </a:moveTo>
                <a:lnTo>
                  <a:pt x="0" y="0"/>
                </a:lnTo>
                <a:lnTo>
                  <a:pt x="5600700" y="0"/>
                </a:lnTo>
                <a:lnTo>
                  <a:pt x="3886200" y="6858000"/>
                </a:lnTo>
                <a:lnTo>
                  <a:pt x="171450" y="6800850"/>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ight Triangle 18"/>
          <p:cNvSpPr/>
          <p:nvPr/>
        </p:nvSpPr>
        <p:spPr>
          <a:xfrm>
            <a:off x="0" y="0"/>
            <a:ext cx="7019926" cy="6858000"/>
          </a:xfrm>
          <a:prstGeom prst="rtTriangle">
            <a:avLst/>
          </a:prstGeom>
          <a:solidFill>
            <a:schemeClr val="accent5">
              <a:lumMod val="60000"/>
              <a:lumOff val="40000"/>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ight Triangle 20"/>
          <p:cNvSpPr/>
          <p:nvPr/>
        </p:nvSpPr>
        <p:spPr>
          <a:xfrm>
            <a:off x="0" y="-122388"/>
            <a:ext cx="6271142" cy="3986211"/>
          </a:xfrm>
          <a:prstGeom prst="rtTriangle">
            <a:avLst/>
          </a:prstGeom>
          <a:solidFill>
            <a:schemeClr val="accent5">
              <a:lumMod val="60000"/>
              <a:lumOff val="40000"/>
              <a:alpha val="16000"/>
            </a:schemeClr>
          </a:solidFill>
          <a:ln>
            <a:noFill/>
          </a:ln>
          <a:scene3d>
            <a:camera prst="orthographicFront">
              <a:rot lat="1070" lon="10501127" rev="10826137"/>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Content Placeholder 2"/>
          <p:cNvSpPr txBox="1">
            <a:spLocks/>
          </p:cNvSpPr>
          <p:nvPr/>
        </p:nvSpPr>
        <p:spPr>
          <a:xfrm>
            <a:off x="838199" y="1652103"/>
            <a:ext cx="287655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sz="1400" b="1">
              <a:solidFill>
                <a:schemeClr val="bg1"/>
              </a:solidFill>
              <a:latin typeface="Info Text Offc" panose="020B0504030101020102" pitchFamily="34" charset="0"/>
              <a:cs typeface="Info Text Offc" panose="020B0504030101020102" pitchFamily="34" charset="0"/>
            </a:endParaRPr>
          </a:p>
        </p:txBody>
      </p:sp>
      <p:sp>
        <p:nvSpPr>
          <p:cNvPr id="23" name="Title 1"/>
          <p:cNvSpPr txBox="1">
            <a:spLocks/>
          </p:cNvSpPr>
          <p:nvPr/>
        </p:nvSpPr>
        <p:spPr>
          <a:xfrm>
            <a:off x="838200" y="360000"/>
            <a:ext cx="6370984"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sz="1800">
              <a:solidFill>
                <a:schemeClr val="bg1"/>
              </a:solidFill>
              <a:latin typeface="Info Text Offc" panose="020B0504030101020102" pitchFamily="34" charset="0"/>
              <a:cs typeface="Info Text Offc" panose="020B0504030101020102" pitchFamily="34" charset="0"/>
            </a:endParaRPr>
          </a:p>
        </p:txBody>
      </p:sp>
      <p:sp>
        <p:nvSpPr>
          <p:cNvPr id="2" name="TextBox 1"/>
          <p:cNvSpPr txBox="1"/>
          <p:nvPr/>
        </p:nvSpPr>
        <p:spPr>
          <a:xfrm>
            <a:off x="737291" y="6370757"/>
            <a:ext cx="2004528" cy="261610"/>
          </a:xfrm>
          <a:prstGeom prst="rect">
            <a:avLst/>
          </a:prstGeom>
          <a:noFill/>
        </p:spPr>
        <p:txBody>
          <a:bodyPr wrap="square" rtlCol="0">
            <a:spAutoFit/>
          </a:bodyPr>
          <a:lstStyle/>
          <a:p>
            <a:r>
              <a:rPr lang="en-GB" sz="1050">
                <a:solidFill>
                  <a:schemeClr val="bg1"/>
                </a:solidFill>
                <a:latin typeface="Info Text Offc" panose="020B0504030101020102" pitchFamily="34" charset="0"/>
                <a:cs typeface="Info Text Offc" panose="020B0504030101020102" pitchFamily="34" charset="0"/>
              </a:rPr>
              <a:t>Registered charity no 1148432</a:t>
            </a:r>
          </a:p>
        </p:txBody>
      </p:sp>
      <p:sp>
        <p:nvSpPr>
          <p:cNvPr id="6" name="TextBox 5">
            <a:extLst>
              <a:ext uri="{FF2B5EF4-FFF2-40B4-BE49-F238E27FC236}">
                <a16:creationId xmlns:a16="http://schemas.microsoft.com/office/drawing/2014/main" id="{0D24B293-700A-42DF-9D25-F4DC4A092A5A}"/>
              </a:ext>
            </a:extLst>
          </p:cNvPr>
          <p:cNvSpPr txBox="1"/>
          <p:nvPr/>
        </p:nvSpPr>
        <p:spPr>
          <a:xfrm>
            <a:off x="1553879" y="711757"/>
            <a:ext cx="9089912" cy="1477328"/>
          </a:xfrm>
          <a:prstGeom prst="rect">
            <a:avLst/>
          </a:prstGeom>
          <a:noFill/>
        </p:spPr>
        <p:txBody>
          <a:bodyPr wrap="square" lIns="91440" tIns="45720" rIns="91440" bIns="45720" rtlCol="0" anchor="t">
            <a:spAutoFit/>
          </a:bodyPr>
          <a:lstStyle/>
          <a:p>
            <a:r>
              <a:rPr lang="en-GB" sz="3200" dirty="0">
                <a:solidFill>
                  <a:schemeClr val="bg1"/>
                </a:solidFill>
              </a:rPr>
              <a:t>Ambassador Programme</a:t>
            </a:r>
            <a:br>
              <a:rPr lang="en-GB" sz="2800" dirty="0"/>
            </a:br>
            <a:r>
              <a:rPr lang="en-GB" sz="2000" dirty="0">
                <a:solidFill>
                  <a:schemeClr val="bg1"/>
                </a:solidFill>
              </a:rPr>
              <a:t>Pilot (April – August 2024)</a:t>
            </a:r>
            <a:br>
              <a:rPr lang="en-GB" sz="2000" dirty="0"/>
            </a:br>
            <a:r>
              <a:rPr lang="en-GB" sz="2000" dirty="0">
                <a:solidFill>
                  <a:schemeClr val="bg1"/>
                </a:solidFill>
                <a:ea typeface="Calibri"/>
                <a:cs typeface="Calibri"/>
              </a:rPr>
              <a:t>Research Project (January – December 2025)</a:t>
            </a:r>
          </a:p>
          <a:p>
            <a:endParaRPr lang="en-GB">
              <a:solidFill>
                <a:schemeClr val="bg1"/>
              </a:solidFill>
            </a:endParaRPr>
          </a:p>
        </p:txBody>
      </p:sp>
      <p:pic>
        <p:nvPicPr>
          <p:cNvPr id="7" name="Picture 6">
            <a:extLst>
              <a:ext uri="{FF2B5EF4-FFF2-40B4-BE49-F238E27FC236}">
                <a16:creationId xmlns:a16="http://schemas.microsoft.com/office/drawing/2014/main" id="{0C696F5C-7246-4A52-8898-19EA52F0B63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06974" y="1955912"/>
            <a:ext cx="8853249" cy="3504002"/>
          </a:xfrm>
          <a:prstGeom prst="rect">
            <a:avLst/>
          </a:prstGeom>
        </p:spPr>
      </p:pic>
    </p:spTree>
    <p:extLst>
      <p:ext uri="{BB962C8B-B14F-4D97-AF65-F5344CB8AC3E}">
        <p14:creationId xmlns:p14="http://schemas.microsoft.com/office/powerpoint/2010/main" val="4276717247"/>
      </p:ext>
    </p:extLst>
  </p:cSld>
  <p:clrMapOvr>
    <a:masterClrMapping/>
  </p:clrMapOvr>
  <mc:AlternateContent xmlns:mc="http://schemas.openxmlformats.org/markup-compatibility/2006" xmlns:p14="http://schemas.microsoft.com/office/powerpoint/2010/main">
    <mc:Choice Requires="p14">
      <p:transition spd="slow" p14:dur="2000" advTm="31081"/>
    </mc:Choice>
    <mc:Fallback xmlns="">
      <p:transition spd="slow" advTm="31081"/>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Parallelogram 9"/>
          <p:cNvSpPr/>
          <p:nvPr/>
        </p:nvSpPr>
        <p:spPr>
          <a:xfrm>
            <a:off x="109379" y="3412"/>
            <a:ext cx="7547212" cy="6858000"/>
          </a:xfrm>
          <a:prstGeom prst="parallelogram">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50681" y="5547673"/>
            <a:ext cx="3131940" cy="1235964"/>
          </a:xfrm>
          <a:prstGeom prst="rect">
            <a:avLst/>
          </a:prstGeom>
        </p:spPr>
      </p:pic>
      <p:sp>
        <p:nvSpPr>
          <p:cNvPr id="15" name="Content Placeholder 2"/>
          <p:cNvSpPr txBox="1">
            <a:spLocks/>
          </p:cNvSpPr>
          <p:nvPr/>
        </p:nvSpPr>
        <p:spPr>
          <a:xfrm>
            <a:off x="3298413" y="1571142"/>
            <a:ext cx="2562224"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z="1800" b="1">
              <a:solidFill>
                <a:schemeClr val="bg1"/>
              </a:solidFill>
              <a:latin typeface="Info Text Offc" panose="020B0504030101020102" pitchFamily="34" charset="0"/>
              <a:cs typeface="Info Text Offc" panose="020B0504030101020102" pitchFamily="34" charset="0"/>
            </a:endParaRPr>
          </a:p>
        </p:txBody>
      </p:sp>
      <p:sp>
        <p:nvSpPr>
          <p:cNvPr id="16" name="Content Placeholder 2"/>
          <p:cNvSpPr txBox="1">
            <a:spLocks/>
          </p:cNvSpPr>
          <p:nvPr/>
        </p:nvSpPr>
        <p:spPr>
          <a:xfrm>
            <a:off x="3298412" y="1547329"/>
            <a:ext cx="2460212" cy="34166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200">
                <a:solidFill>
                  <a:schemeClr val="bg1"/>
                </a:solidFill>
                <a:latin typeface="Info Text Offc" panose="020B0504030101020102" pitchFamily="34" charset="0"/>
                <a:cs typeface="Info Text Offc" panose="020B0504030101020102" pitchFamily="34" charset="0"/>
              </a:rPr>
              <a:t>More info…………………</a:t>
            </a:r>
            <a:endParaRPr lang="en-GB" sz="1400" b="1">
              <a:solidFill>
                <a:schemeClr val="bg1"/>
              </a:solidFill>
              <a:latin typeface="Info Text Offc" panose="020B0504030101020102" pitchFamily="34" charset="0"/>
              <a:cs typeface="Info Text Offc" panose="020B0504030101020102" pitchFamily="34" charset="0"/>
            </a:endParaRPr>
          </a:p>
        </p:txBody>
      </p:sp>
      <p:sp>
        <p:nvSpPr>
          <p:cNvPr id="17" name="Parallelogram 11"/>
          <p:cNvSpPr/>
          <p:nvPr/>
        </p:nvSpPr>
        <p:spPr>
          <a:xfrm>
            <a:off x="0" y="667061"/>
            <a:ext cx="11353800" cy="6200464"/>
          </a:xfrm>
          <a:custGeom>
            <a:avLst/>
            <a:gdLst>
              <a:gd name="connsiteX0" fmla="*/ 0 w 7315200"/>
              <a:gd name="connsiteY0" fmla="*/ 6858000 h 6858000"/>
              <a:gd name="connsiteX1" fmla="*/ 1714500 w 7315200"/>
              <a:gd name="connsiteY1" fmla="*/ 0 h 6858000"/>
              <a:gd name="connsiteX2" fmla="*/ 7315200 w 7315200"/>
              <a:gd name="connsiteY2" fmla="*/ 0 h 6858000"/>
              <a:gd name="connsiteX3" fmla="*/ 5600700 w 7315200"/>
              <a:gd name="connsiteY3" fmla="*/ 6858000 h 6858000"/>
              <a:gd name="connsiteX4" fmla="*/ 0 w 7315200"/>
              <a:gd name="connsiteY4" fmla="*/ 6858000 h 6858000"/>
              <a:gd name="connsiteX0" fmla="*/ 171450 w 5600700"/>
              <a:gd name="connsiteY0" fmla="*/ 6800850 h 6858000"/>
              <a:gd name="connsiteX1" fmla="*/ 0 w 5600700"/>
              <a:gd name="connsiteY1" fmla="*/ 0 h 6858000"/>
              <a:gd name="connsiteX2" fmla="*/ 5600700 w 5600700"/>
              <a:gd name="connsiteY2" fmla="*/ 0 h 6858000"/>
              <a:gd name="connsiteX3" fmla="*/ 3886200 w 5600700"/>
              <a:gd name="connsiteY3" fmla="*/ 6858000 h 6858000"/>
              <a:gd name="connsiteX4" fmla="*/ 171450 w 5600700"/>
              <a:gd name="connsiteY4" fmla="*/ 68008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00700" h="6858000">
                <a:moveTo>
                  <a:pt x="171450" y="6800850"/>
                </a:moveTo>
                <a:lnTo>
                  <a:pt x="0" y="0"/>
                </a:lnTo>
                <a:lnTo>
                  <a:pt x="5600700" y="0"/>
                </a:lnTo>
                <a:lnTo>
                  <a:pt x="3886200" y="6858000"/>
                </a:lnTo>
                <a:lnTo>
                  <a:pt x="171450" y="6800850"/>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dirty="0"/>
              <a:t>Measuring the empowerment and confidence of culturally engaged participants to bring their communities to the theatre.</a:t>
            </a:r>
          </a:p>
          <a:p>
            <a:pPr marL="285750" indent="-285750">
              <a:buFont typeface="Arial" panose="020B0604020202020204" pitchFamily="34" charset="0"/>
              <a:buChar char="•"/>
            </a:pPr>
            <a:r>
              <a:rPr lang="en-GB" dirty="0"/>
              <a:t>Sense of ownership from culturally engaged participants</a:t>
            </a:r>
          </a:p>
          <a:p>
            <a:pPr marL="285750" indent="-285750">
              <a:buFont typeface="Arial" panose="020B0604020202020204" pitchFamily="34" charset="0"/>
              <a:buChar char="•"/>
            </a:pPr>
            <a:r>
              <a:rPr lang="en-GB" dirty="0"/>
              <a:t>Increased attendance of first-time theatre goers who are least likely/face significant barriers to, accessing the theatre.  </a:t>
            </a:r>
          </a:p>
          <a:p>
            <a:pPr marL="285750" indent="-285750">
              <a:buFont typeface="Arial" panose="020B0604020202020204" pitchFamily="34" charset="0"/>
              <a:buChar char="•"/>
            </a:pPr>
            <a:r>
              <a:rPr lang="en-GB" dirty="0"/>
              <a:t>Increased attendance of theatre goers who are least likely/face significant barriers to, accessing the theatre, who have either not been to Cast or have not accessed theatre in over 3 years since Covid and Cost of Living.</a:t>
            </a:r>
          </a:p>
          <a:p>
            <a:pPr marL="285750" indent="-285750">
              <a:buFont typeface="Arial" panose="020B0604020202020204" pitchFamily="34" charset="0"/>
              <a:buChar char="•"/>
            </a:pPr>
            <a:r>
              <a:rPr lang="en-GB" dirty="0"/>
              <a:t>Confidence of each of the following groups, how this varies from those attending a production/ to a participatory event.</a:t>
            </a:r>
          </a:p>
          <a:p>
            <a:pPr marL="285750" indent="-285750">
              <a:buFont typeface="Arial" panose="020B0604020202020204" pitchFamily="34" charset="0"/>
              <a:buChar char="•"/>
            </a:pPr>
            <a:r>
              <a:rPr lang="en-GB" dirty="0"/>
              <a:t>Likelihood to return.</a:t>
            </a:r>
          </a:p>
          <a:p>
            <a:pPr marL="285750" indent="-285750">
              <a:buFont typeface="Arial" panose="020B0604020202020204" pitchFamily="34" charset="0"/>
              <a:buChar char="•"/>
            </a:pPr>
            <a:r>
              <a:rPr lang="en-GB" dirty="0"/>
              <a:t>Increased understanding of the organisation around the barriers to the selected groups, around accessing cultural venues and around attending dramas.</a:t>
            </a:r>
          </a:p>
        </p:txBody>
      </p:sp>
      <p:sp>
        <p:nvSpPr>
          <p:cNvPr id="19" name="Right Triangle 18"/>
          <p:cNvSpPr/>
          <p:nvPr/>
        </p:nvSpPr>
        <p:spPr>
          <a:xfrm>
            <a:off x="0" y="0"/>
            <a:ext cx="7019926" cy="6858000"/>
          </a:xfrm>
          <a:prstGeom prst="rtTriangle">
            <a:avLst/>
          </a:prstGeom>
          <a:solidFill>
            <a:schemeClr val="accent5">
              <a:lumMod val="60000"/>
              <a:lumOff val="40000"/>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ight Triangle 20"/>
          <p:cNvSpPr/>
          <p:nvPr/>
        </p:nvSpPr>
        <p:spPr>
          <a:xfrm>
            <a:off x="0" y="-122388"/>
            <a:ext cx="6271142" cy="3986211"/>
          </a:xfrm>
          <a:prstGeom prst="rtTriangle">
            <a:avLst/>
          </a:prstGeom>
          <a:solidFill>
            <a:schemeClr val="accent5">
              <a:lumMod val="60000"/>
              <a:lumOff val="40000"/>
              <a:alpha val="16000"/>
            </a:schemeClr>
          </a:solidFill>
          <a:ln>
            <a:noFill/>
          </a:ln>
          <a:scene3d>
            <a:camera prst="orthographicFront">
              <a:rot lat="1070" lon="10501127" rev="10826137"/>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Content Placeholder 2"/>
          <p:cNvSpPr txBox="1">
            <a:spLocks/>
          </p:cNvSpPr>
          <p:nvPr/>
        </p:nvSpPr>
        <p:spPr>
          <a:xfrm>
            <a:off x="838199" y="1652103"/>
            <a:ext cx="287655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sz="1400" b="1">
              <a:solidFill>
                <a:schemeClr val="bg1"/>
              </a:solidFill>
              <a:latin typeface="Info Text Offc" panose="020B0504030101020102" pitchFamily="34" charset="0"/>
              <a:cs typeface="Info Text Offc" panose="020B0504030101020102" pitchFamily="34" charset="0"/>
            </a:endParaRPr>
          </a:p>
        </p:txBody>
      </p:sp>
      <p:sp>
        <p:nvSpPr>
          <p:cNvPr id="23" name="Title 1"/>
          <p:cNvSpPr txBox="1">
            <a:spLocks/>
          </p:cNvSpPr>
          <p:nvPr/>
        </p:nvSpPr>
        <p:spPr>
          <a:xfrm>
            <a:off x="838200" y="360000"/>
            <a:ext cx="6370984"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sz="1800">
              <a:solidFill>
                <a:schemeClr val="bg1"/>
              </a:solidFill>
              <a:latin typeface="Info Text Offc" panose="020B0504030101020102" pitchFamily="34" charset="0"/>
              <a:cs typeface="Info Text Offc" panose="020B0504030101020102" pitchFamily="34" charset="0"/>
            </a:endParaRPr>
          </a:p>
        </p:txBody>
      </p:sp>
      <p:sp>
        <p:nvSpPr>
          <p:cNvPr id="2" name="TextBox 1"/>
          <p:cNvSpPr txBox="1"/>
          <p:nvPr/>
        </p:nvSpPr>
        <p:spPr>
          <a:xfrm>
            <a:off x="737291" y="6370757"/>
            <a:ext cx="2004528" cy="261610"/>
          </a:xfrm>
          <a:prstGeom prst="rect">
            <a:avLst/>
          </a:prstGeom>
          <a:noFill/>
        </p:spPr>
        <p:txBody>
          <a:bodyPr wrap="square" rtlCol="0">
            <a:spAutoFit/>
          </a:bodyPr>
          <a:lstStyle/>
          <a:p>
            <a:r>
              <a:rPr lang="en-GB" sz="1050">
                <a:solidFill>
                  <a:schemeClr val="bg1"/>
                </a:solidFill>
                <a:latin typeface="Info Text Offc" panose="020B0504030101020102" pitchFamily="34" charset="0"/>
                <a:cs typeface="Info Text Offc" panose="020B0504030101020102" pitchFamily="34" charset="0"/>
              </a:rPr>
              <a:t>Registered charity no 1148432</a:t>
            </a:r>
          </a:p>
        </p:txBody>
      </p:sp>
      <p:sp>
        <p:nvSpPr>
          <p:cNvPr id="4" name="Subtitle 3">
            <a:extLst>
              <a:ext uri="{FF2B5EF4-FFF2-40B4-BE49-F238E27FC236}">
                <a16:creationId xmlns:a16="http://schemas.microsoft.com/office/drawing/2014/main" id="{5A5B4518-9052-4D58-BA4E-70A009434567}"/>
              </a:ext>
            </a:extLst>
          </p:cNvPr>
          <p:cNvSpPr>
            <a:spLocks noGrp="1"/>
          </p:cNvSpPr>
          <p:nvPr>
            <p:ph type="subTitle" idx="1"/>
          </p:nvPr>
        </p:nvSpPr>
        <p:spPr>
          <a:xfrm>
            <a:off x="838199" y="667061"/>
            <a:ext cx="6910548" cy="799307"/>
          </a:xfrm>
        </p:spPr>
        <p:txBody>
          <a:bodyPr vert="horz" lIns="91440" tIns="45720" rIns="91440" bIns="45720" rtlCol="0" anchor="t">
            <a:normAutofit/>
          </a:bodyPr>
          <a:lstStyle/>
          <a:p>
            <a:r>
              <a:rPr lang="en-GB" sz="3600" dirty="0">
                <a:solidFill>
                  <a:schemeClr val="bg1"/>
                </a:solidFill>
              </a:rPr>
              <a:t>Outcomes measured </a:t>
            </a:r>
          </a:p>
        </p:txBody>
      </p:sp>
    </p:spTree>
    <p:extLst>
      <p:ext uri="{BB962C8B-B14F-4D97-AF65-F5344CB8AC3E}">
        <p14:creationId xmlns:p14="http://schemas.microsoft.com/office/powerpoint/2010/main" val="2586452785"/>
      </p:ext>
    </p:extLst>
  </p:cSld>
  <p:clrMapOvr>
    <a:masterClrMapping/>
  </p:clrMapOvr>
  <mc:AlternateContent xmlns:mc="http://schemas.openxmlformats.org/markup-compatibility/2006" xmlns:p14="http://schemas.microsoft.com/office/powerpoint/2010/main">
    <mc:Choice Requires="p14">
      <p:transition spd="slow" p14:dur="2000" advTm="31081"/>
    </mc:Choice>
    <mc:Fallback xmlns="">
      <p:transition spd="slow" advTm="31081"/>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50681" y="5547673"/>
            <a:ext cx="3131940" cy="1235964"/>
          </a:xfrm>
          <a:prstGeom prst="rect">
            <a:avLst/>
          </a:prstGeom>
        </p:spPr>
      </p:pic>
      <p:sp>
        <p:nvSpPr>
          <p:cNvPr id="15" name="Content Placeholder 2"/>
          <p:cNvSpPr txBox="1">
            <a:spLocks/>
          </p:cNvSpPr>
          <p:nvPr/>
        </p:nvSpPr>
        <p:spPr>
          <a:xfrm>
            <a:off x="3298413" y="1571142"/>
            <a:ext cx="2562224"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z="1800" b="1">
              <a:solidFill>
                <a:schemeClr val="bg1"/>
              </a:solidFill>
              <a:latin typeface="Info Text Offc" panose="020B0504030101020102" pitchFamily="34" charset="0"/>
              <a:cs typeface="Info Text Offc" panose="020B0504030101020102" pitchFamily="34" charset="0"/>
            </a:endParaRPr>
          </a:p>
        </p:txBody>
      </p:sp>
      <p:sp>
        <p:nvSpPr>
          <p:cNvPr id="16" name="Content Placeholder 2"/>
          <p:cNvSpPr txBox="1">
            <a:spLocks/>
          </p:cNvSpPr>
          <p:nvPr/>
        </p:nvSpPr>
        <p:spPr>
          <a:xfrm>
            <a:off x="3298412" y="1547329"/>
            <a:ext cx="2460212" cy="34166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200">
                <a:solidFill>
                  <a:schemeClr val="bg1"/>
                </a:solidFill>
                <a:latin typeface="Info Text Offc" panose="020B0504030101020102" pitchFamily="34" charset="0"/>
                <a:cs typeface="Info Text Offc" panose="020B0504030101020102" pitchFamily="34" charset="0"/>
              </a:rPr>
              <a:t>More info…………………</a:t>
            </a:r>
            <a:endParaRPr lang="en-GB" sz="1400" b="1">
              <a:solidFill>
                <a:schemeClr val="bg1"/>
              </a:solidFill>
              <a:latin typeface="Info Text Offc" panose="020B0504030101020102" pitchFamily="34" charset="0"/>
              <a:cs typeface="Info Text Offc" panose="020B0504030101020102" pitchFamily="34" charset="0"/>
            </a:endParaRPr>
          </a:p>
        </p:txBody>
      </p:sp>
      <p:sp>
        <p:nvSpPr>
          <p:cNvPr id="17" name="Parallelogram 11"/>
          <p:cNvSpPr/>
          <p:nvPr/>
        </p:nvSpPr>
        <p:spPr>
          <a:xfrm>
            <a:off x="0" y="-71436"/>
            <a:ext cx="5459206" cy="6938961"/>
          </a:xfrm>
          <a:custGeom>
            <a:avLst/>
            <a:gdLst>
              <a:gd name="connsiteX0" fmla="*/ 0 w 7315200"/>
              <a:gd name="connsiteY0" fmla="*/ 6858000 h 6858000"/>
              <a:gd name="connsiteX1" fmla="*/ 1714500 w 7315200"/>
              <a:gd name="connsiteY1" fmla="*/ 0 h 6858000"/>
              <a:gd name="connsiteX2" fmla="*/ 7315200 w 7315200"/>
              <a:gd name="connsiteY2" fmla="*/ 0 h 6858000"/>
              <a:gd name="connsiteX3" fmla="*/ 5600700 w 7315200"/>
              <a:gd name="connsiteY3" fmla="*/ 6858000 h 6858000"/>
              <a:gd name="connsiteX4" fmla="*/ 0 w 7315200"/>
              <a:gd name="connsiteY4" fmla="*/ 6858000 h 6858000"/>
              <a:gd name="connsiteX0" fmla="*/ 171450 w 5600700"/>
              <a:gd name="connsiteY0" fmla="*/ 6800850 h 6858000"/>
              <a:gd name="connsiteX1" fmla="*/ 0 w 5600700"/>
              <a:gd name="connsiteY1" fmla="*/ 0 h 6858000"/>
              <a:gd name="connsiteX2" fmla="*/ 5600700 w 5600700"/>
              <a:gd name="connsiteY2" fmla="*/ 0 h 6858000"/>
              <a:gd name="connsiteX3" fmla="*/ 3886200 w 5600700"/>
              <a:gd name="connsiteY3" fmla="*/ 6858000 h 6858000"/>
              <a:gd name="connsiteX4" fmla="*/ 171450 w 5600700"/>
              <a:gd name="connsiteY4" fmla="*/ 68008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00700" h="6858000">
                <a:moveTo>
                  <a:pt x="171450" y="6800850"/>
                </a:moveTo>
                <a:lnTo>
                  <a:pt x="0" y="0"/>
                </a:lnTo>
                <a:lnTo>
                  <a:pt x="5600700" y="0"/>
                </a:lnTo>
                <a:lnTo>
                  <a:pt x="3886200" y="6858000"/>
                </a:lnTo>
                <a:lnTo>
                  <a:pt x="171450" y="6800850"/>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ight Triangle 18"/>
          <p:cNvSpPr/>
          <p:nvPr/>
        </p:nvSpPr>
        <p:spPr>
          <a:xfrm>
            <a:off x="109379" y="66592"/>
            <a:ext cx="7019926" cy="6858000"/>
          </a:xfrm>
          <a:prstGeom prst="rtTriangle">
            <a:avLst/>
          </a:prstGeom>
          <a:solidFill>
            <a:schemeClr val="accent5">
              <a:lumMod val="60000"/>
              <a:lumOff val="40000"/>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ight Triangle 20"/>
          <p:cNvSpPr/>
          <p:nvPr/>
        </p:nvSpPr>
        <p:spPr>
          <a:xfrm>
            <a:off x="0" y="-122388"/>
            <a:ext cx="2003842" cy="2523843"/>
          </a:xfrm>
          <a:prstGeom prst="rtTriangle">
            <a:avLst/>
          </a:prstGeom>
          <a:solidFill>
            <a:schemeClr val="accent5">
              <a:lumMod val="60000"/>
              <a:lumOff val="40000"/>
              <a:alpha val="16000"/>
            </a:schemeClr>
          </a:solidFill>
          <a:ln>
            <a:noFill/>
          </a:ln>
          <a:scene3d>
            <a:camera prst="orthographicFront">
              <a:rot lat="1070" lon="10501127" rev="10826137"/>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Content Placeholder 2"/>
          <p:cNvSpPr txBox="1">
            <a:spLocks/>
          </p:cNvSpPr>
          <p:nvPr/>
        </p:nvSpPr>
        <p:spPr>
          <a:xfrm>
            <a:off x="838199" y="1652103"/>
            <a:ext cx="287655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sz="1400" b="1">
              <a:solidFill>
                <a:schemeClr val="bg1"/>
              </a:solidFill>
              <a:latin typeface="Info Text Offc" panose="020B0504030101020102" pitchFamily="34" charset="0"/>
              <a:cs typeface="Info Text Offc" panose="020B0504030101020102" pitchFamily="34" charset="0"/>
            </a:endParaRPr>
          </a:p>
        </p:txBody>
      </p:sp>
      <p:sp>
        <p:nvSpPr>
          <p:cNvPr id="23" name="Title 1"/>
          <p:cNvSpPr txBox="1">
            <a:spLocks/>
          </p:cNvSpPr>
          <p:nvPr/>
        </p:nvSpPr>
        <p:spPr>
          <a:xfrm>
            <a:off x="838200" y="360000"/>
            <a:ext cx="6370984"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sz="1800">
              <a:solidFill>
                <a:schemeClr val="bg1"/>
              </a:solidFill>
              <a:latin typeface="Info Text Offc" panose="020B0504030101020102" pitchFamily="34" charset="0"/>
              <a:cs typeface="Info Text Offc" panose="020B0504030101020102" pitchFamily="34" charset="0"/>
            </a:endParaRPr>
          </a:p>
        </p:txBody>
      </p:sp>
      <p:pic>
        <p:nvPicPr>
          <p:cNvPr id="5" name="Picture 4">
            <a:extLst>
              <a:ext uri="{FF2B5EF4-FFF2-40B4-BE49-F238E27FC236}">
                <a16:creationId xmlns:a16="http://schemas.microsoft.com/office/drawing/2014/main" id="{BE1D586D-AB29-47CD-8BE6-69D342EF849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88201" y="2569277"/>
            <a:ext cx="1769057" cy="191596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6" name="Picture 5">
            <a:extLst>
              <a:ext uri="{FF2B5EF4-FFF2-40B4-BE49-F238E27FC236}">
                <a16:creationId xmlns:a16="http://schemas.microsoft.com/office/drawing/2014/main" id="{CA1078E3-8B64-4949-B5FC-823EE2EFD6C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018" y="6659"/>
            <a:ext cx="1500484" cy="2122232"/>
          </a:xfrm>
          <a:prstGeom prst="rect">
            <a:avLst/>
          </a:prstGeom>
        </p:spPr>
      </p:pic>
      <p:sp>
        <p:nvSpPr>
          <p:cNvPr id="7" name="TextBox 6">
            <a:extLst>
              <a:ext uri="{FF2B5EF4-FFF2-40B4-BE49-F238E27FC236}">
                <a16:creationId xmlns:a16="http://schemas.microsoft.com/office/drawing/2014/main" id="{B332D7CC-33AA-4110-99F1-75EDB4A1AC62}"/>
              </a:ext>
            </a:extLst>
          </p:cNvPr>
          <p:cNvSpPr txBox="1"/>
          <p:nvPr/>
        </p:nvSpPr>
        <p:spPr>
          <a:xfrm>
            <a:off x="1485224" y="761362"/>
            <a:ext cx="1352222" cy="369332"/>
          </a:xfrm>
          <a:prstGeom prst="rect">
            <a:avLst/>
          </a:prstGeom>
          <a:noFill/>
        </p:spPr>
        <p:txBody>
          <a:bodyPr wrap="square" rtlCol="0">
            <a:spAutoFit/>
          </a:bodyPr>
          <a:lstStyle/>
          <a:p>
            <a:r>
              <a:rPr lang="en-GB" dirty="0">
                <a:solidFill>
                  <a:schemeClr val="bg1"/>
                </a:solidFill>
              </a:rPr>
              <a:t>25 People</a:t>
            </a:r>
            <a:endParaRPr lang="en-GB" dirty="0"/>
          </a:p>
        </p:txBody>
      </p:sp>
      <p:pic>
        <p:nvPicPr>
          <p:cNvPr id="9" name="Picture 8">
            <a:extLst>
              <a:ext uri="{FF2B5EF4-FFF2-40B4-BE49-F238E27FC236}">
                <a16:creationId xmlns:a16="http://schemas.microsoft.com/office/drawing/2014/main" id="{AE4142E6-BDB8-415A-97FC-65572FC07B2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7493" y="4844305"/>
            <a:ext cx="2003842" cy="2003842"/>
          </a:xfrm>
          <a:prstGeom prst="rect">
            <a:avLst/>
          </a:prstGeom>
        </p:spPr>
      </p:pic>
      <p:sp>
        <p:nvSpPr>
          <p:cNvPr id="12" name="TextBox 11">
            <a:extLst>
              <a:ext uri="{FF2B5EF4-FFF2-40B4-BE49-F238E27FC236}">
                <a16:creationId xmlns:a16="http://schemas.microsoft.com/office/drawing/2014/main" id="{AC1E7EE0-3087-4ABE-8BF7-D15BDA8CFE6C}"/>
              </a:ext>
            </a:extLst>
          </p:cNvPr>
          <p:cNvSpPr txBox="1"/>
          <p:nvPr/>
        </p:nvSpPr>
        <p:spPr>
          <a:xfrm>
            <a:off x="2272673" y="6498000"/>
            <a:ext cx="1190963" cy="369332"/>
          </a:xfrm>
          <a:prstGeom prst="rect">
            <a:avLst/>
          </a:prstGeom>
          <a:noFill/>
        </p:spPr>
        <p:txBody>
          <a:bodyPr wrap="square" rtlCol="0">
            <a:spAutoFit/>
          </a:bodyPr>
          <a:lstStyle/>
          <a:p>
            <a:r>
              <a:rPr lang="en-GB" dirty="0">
                <a:solidFill>
                  <a:schemeClr val="bg1"/>
                </a:solidFill>
              </a:rPr>
              <a:t>25 People</a:t>
            </a:r>
          </a:p>
        </p:txBody>
      </p:sp>
      <p:pic>
        <p:nvPicPr>
          <p:cNvPr id="13" name="Picture 12">
            <a:extLst>
              <a:ext uri="{FF2B5EF4-FFF2-40B4-BE49-F238E27FC236}">
                <a16:creationId xmlns:a16="http://schemas.microsoft.com/office/drawing/2014/main" id="{6538A926-AD34-4B78-BD01-984396A8C61A}"/>
              </a:ext>
            </a:extLst>
          </p:cNvPr>
          <p:cNvPicPr>
            <a:picLocks noChangeAspect="1"/>
          </p:cNvPicPr>
          <p:nvPr/>
        </p:nvPicPr>
        <p:blipFill>
          <a:blip r:embed="rId7"/>
          <a:stretch>
            <a:fillRect/>
          </a:stretch>
        </p:blipFill>
        <p:spPr>
          <a:xfrm>
            <a:off x="10196945" y="59132"/>
            <a:ext cx="1885676" cy="1885676"/>
          </a:xfrm>
          <a:prstGeom prst="rect">
            <a:avLst/>
          </a:prstGeom>
        </p:spPr>
      </p:pic>
      <p:sp>
        <p:nvSpPr>
          <p:cNvPr id="14" name="TextBox 13">
            <a:extLst>
              <a:ext uri="{FF2B5EF4-FFF2-40B4-BE49-F238E27FC236}">
                <a16:creationId xmlns:a16="http://schemas.microsoft.com/office/drawing/2014/main" id="{B502FC58-7221-434F-BDDD-4308AB78BCD5}"/>
              </a:ext>
            </a:extLst>
          </p:cNvPr>
          <p:cNvSpPr txBox="1"/>
          <p:nvPr/>
        </p:nvSpPr>
        <p:spPr>
          <a:xfrm>
            <a:off x="8700655" y="761362"/>
            <a:ext cx="1117600" cy="369332"/>
          </a:xfrm>
          <a:prstGeom prst="rect">
            <a:avLst/>
          </a:prstGeom>
          <a:noFill/>
        </p:spPr>
        <p:txBody>
          <a:bodyPr wrap="square" rtlCol="0">
            <a:spAutoFit/>
          </a:bodyPr>
          <a:lstStyle/>
          <a:p>
            <a:r>
              <a:rPr lang="en-GB" dirty="0">
                <a:solidFill>
                  <a:schemeClr val="bg1"/>
                </a:solidFill>
              </a:rPr>
              <a:t>20 People </a:t>
            </a:r>
          </a:p>
        </p:txBody>
      </p:sp>
      <p:pic>
        <p:nvPicPr>
          <p:cNvPr id="2" name="Picture 1">
            <a:extLst>
              <a:ext uri="{FF2B5EF4-FFF2-40B4-BE49-F238E27FC236}">
                <a16:creationId xmlns:a16="http://schemas.microsoft.com/office/drawing/2014/main" id="{1C2151BA-6789-4E09-BA76-3750EC4CFC2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578362">
            <a:off x="7485487" y="2151787"/>
            <a:ext cx="2898481" cy="21738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a:extLst>
              <a:ext uri="{FF2B5EF4-FFF2-40B4-BE49-F238E27FC236}">
                <a16:creationId xmlns:a16="http://schemas.microsoft.com/office/drawing/2014/main" id="{98DF7D13-DA89-4D4E-86A7-BE061DA35DB4}"/>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21369797">
            <a:off x="1369243" y="2089930"/>
            <a:ext cx="2737717" cy="20532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a:extLst>
              <a:ext uri="{FF2B5EF4-FFF2-40B4-BE49-F238E27FC236}">
                <a16:creationId xmlns:a16="http://schemas.microsoft.com/office/drawing/2014/main" id="{C5A0A525-EF40-4EF1-8DE8-5DBC9D1BB6BD}"/>
              </a:ext>
            </a:extLst>
          </p:cNvPr>
          <p:cNvPicPr>
            <a:picLocks noChangeAspect="1"/>
          </p:cNvPicPr>
          <p:nvPr/>
        </p:nvPicPr>
        <p:blipFill>
          <a:blip r:embed="rId10"/>
          <a:stretch>
            <a:fillRect/>
          </a:stretch>
        </p:blipFill>
        <p:spPr>
          <a:xfrm>
            <a:off x="4429319" y="511919"/>
            <a:ext cx="2143810" cy="1325563"/>
          </a:xfrm>
          <a:prstGeom prst="rect">
            <a:avLst/>
          </a:prstGeom>
        </p:spPr>
      </p:pic>
    </p:spTree>
    <p:extLst>
      <p:ext uri="{BB962C8B-B14F-4D97-AF65-F5344CB8AC3E}">
        <p14:creationId xmlns:p14="http://schemas.microsoft.com/office/powerpoint/2010/main" val="2923885099"/>
      </p:ext>
    </p:extLst>
  </p:cSld>
  <p:clrMapOvr>
    <a:masterClrMapping/>
  </p:clrMapOvr>
  <mc:AlternateContent xmlns:mc="http://schemas.openxmlformats.org/markup-compatibility/2006" xmlns:p14="http://schemas.microsoft.com/office/powerpoint/2010/main">
    <mc:Choice Requires="p14">
      <p:transition spd="slow" p14:dur="2000" advTm="31081"/>
    </mc:Choice>
    <mc:Fallback xmlns="">
      <p:transition spd="slow" advTm="31081"/>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Parallelogram 9"/>
          <p:cNvSpPr/>
          <p:nvPr/>
        </p:nvSpPr>
        <p:spPr>
          <a:xfrm>
            <a:off x="109379" y="3412"/>
            <a:ext cx="7547212" cy="6858000"/>
          </a:xfrm>
          <a:prstGeom prst="parallelogram">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ontent Placeholder 2"/>
          <p:cNvSpPr txBox="1">
            <a:spLocks/>
          </p:cNvSpPr>
          <p:nvPr/>
        </p:nvSpPr>
        <p:spPr>
          <a:xfrm>
            <a:off x="3298413" y="1571142"/>
            <a:ext cx="2562224"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z="1800" b="1">
              <a:solidFill>
                <a:schemeClr val="bg1"/>
              </a:solidFill>
              <a:latin typeface="Info Text Offc" panose="020B0504030101020102" pitchFamily="34" charset="0"/>
              <a:cs typeface="Info Text Offc" panose="020B0504030101020102" pitchFamily="34" charset="0"/>
            </a:endParaRPr>
          </a:p>
        </p:txBody>
      </p:sp>
      <p:sp>
        <p:nvSpPr>
          <p:cNvPr id="19" name="Right Triangle 18"/>
          <p:cNvSpPr/>
          <p:nvPr/>
        </p:nvSpPr>
        <p:spPr>
          <a:xfrm>
            <a:off x="35539" y="254442"/>
            <a:ext cx="7019926" cy="6858000"/>
          </a:xfrm>
          <a:prstGeom prst="rtTriangle">
            <a:avLst/>
          </a:prstGeom>
          <a:solidFill>
            <a:schemeClr val="accent5">
              <a:lumMod val="60000"/>
              <a:lumOff val="40000"/>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ight Triangle 20"/>
          <p:cNvSpPr/>
          <p:nvPr/>
        </p:nvSpPr>
        <p:spPr>
          <a:xfrm>
            <a:off x="-212190" y="-77655"/>
            <a:ext cx="6271142" cy="3986211"/>
          </a:xfrm>
          <a:prstGeom prst="rtTriangle">
            <a:avLst/>
          </a:prstGeom>
          <a:solidFill>
            <a:schemeClr val="accent5">
              <a:lumMod val="60000"/>
              <a:lumOff val="40000"/>
              <a:alpha val="16000"/>
            </a:schemeClr>
          </a:solidFill>
          <a:ln>
            <a:noFill/>
          </a:ln>
          <a:scene3d>
            <a:camera prst="orthographicFront">
              <a:rot lat="1070" lon="10501127" rev="10826137"/>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Content Placeholder 2"/>
          <p:cNvSpPr txBox="1">
            <a:spLocks/>
          </p:cNvSpPr>
          <p:nvPr/>
        </p:nvSpPr>
        <p:spPr>
          <a:xfrm>
            <a:off x="838199" y="1652103"/>
            <a:ext cx="287655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sz="1400" b="1">
              <a:solidFill>
                <a:schemeClr val="bg1"/>
              </a:solidFill>
              <a:latin typeface="Info Text Offc" panose="020B0504030101020102" pitchFamily="34" charset="0"/>
              <a:cs typeface="Info Text Offc" panose="020B0504030101020102" pitchFamily="34" charset="0"/>
            </a:endParaRPr>
          </a:p>
        </p:txBody>
      </p:sp>
      <p:sp>
        <p:nvSpPr>
          <p:cNvPr id="23" name="Title 1"/>
          <p:cNvSpPr txBox="1">
            <a:spLocks/>
          </p:cNvSpPr>
          <p:nvPr/>
        </p:nvSpPr>
        <p:spPr>
          <a:xfrm>
            <a:off x="838200" y="360000"/>
            <a:ext cx="6370984"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sz="1800">
              <a:solidFill>
                <a:schemeClr val="bg1"/>
              </a:solidFill>
              <a:latin typeface="Info Text Offc" panose="020B0504030101020102" pitchFamily="34" charset="0"/>
              <a:cs typeface="Info Text Offc" panose="020B0504030101020102" pitchFamily="34" charset="0"/>
            </a:endParaRPr>
          </a:p>
        </p:txBody>
      </p:sp>
      <p:pic>
        <p:nvPicPr>
          <p:cNvPr id="3" name="Picture 2">
            <a:extLst>
              <a:ext uri="{FF2B5EF4-FFF2-40B4-BE49-F238E27FC236}">
                <a16:creationId xmlns:a16="http://schemas.microsoft.com/office/drawing/2014/main" id="{20300441-1F8B-4724-91CE-485D27DFB6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06895" y="1251069"/>
            <a:ext cx="1399985" cy="3141261"/>
          </a:xfrm>
          <a:prstGeom prst="rect">
            <a:avLst/>
          </a:prstGeom>
        </p:spPr>
      </p:pic>
      <p:pic>
        <p:nvPicPr>
          <p:cNvPr id="5" name="Picture 4">
            <a:extLst>
              <a:ext uri="{FF2B5EF4-FFF2-40B4-BE49-F238E27FC236}">
                <a16:creationId xmlns:a16="http://schemas.microsoft.com/office/drawing/2014/main" id="{0F481667-4A26-4D2A-8BC1-2166A75386F5}"/>
              </a:ext>
            </a:extLst>
          </p:cNvPr>
          <p:cNvPicPr>
            <a:picLocks noChangeAspect="1"/>
          </p:cNvPicPr>
          <p:nvPr/>
        </p:nvPicPr>
        <p:blipFill>
          <a:blip r:embed="rId4"/>
          <a:stretch>
            <a:fillRect/>
          </a:stretch>
        </p:blipFill>
        <p:spPr>
          <a:xfrm>
            <a:off x="54209" y="-9525"/>
            <a:ext cx="1499746" cy="2121592"/>
          </a:xfrm>
          <a:prstGeom prst="rect">
            <a:avLst/>
          </a:prstGeom>
        </p:spPr>
      </p:pic>
      <p:pic>
        <p:nvPicPr>
          <p:cNvPr id="6" name="Picture 5">
            <a:extLst>
              <a:ext uri="{FF2B5EF4-FFF2-40B4-BE49-F238E27FC236}">
                <a16:creationId xmlns:a16="http://schemas.microsoft.com/office/drawing/2014/main" id="{0BB96EDE-4332-4167-963D-B1E5CE9FBF34}"/>
              </a:ext>
            </a:extLst>
          </p:cNvPr>
          <p:cNvPicPr>
            <a:picLocks noChangeAspect="1"/>
          </p:cNvPicPr>
          <p:nvPr/>
        </p:nvPicPr>
        <p:blipFill>
          <a:blip r:embed="rId5"/>
          <a:stretch>
            <a:fillRect/>
          </a:stretch>
        </p:blipFill>
        <p:spPr>
          <a:xfrm>
            <a:off x="26263" y="4854927"/>
            <a:ext cx="2005758" cy="1999661"/>
          </a:xfrm>
          <a:prstGeom prst="rect">
            <a:avLst/>
          </a:prstGeom>
        </p:spPr>
      </p:pic>
      <p:pic>
        <p:nvPicPr>
          <p:cNvPr id="7" name="Picture 6">
            <a:extLst>
              <a:ext uri="{FF2B5EF4-FFF2-40B4-BE49-F238E27FC236}">
                <a16:creationId xmlns:a16="http://schemas.microsoft.com/office/drawing/2014/main" id="{ED836345-7D7A-4385-A4DF-F6EDBB9CA548}"/>
              </a:ext>
            </a:extLst>
          </p:cNvPr>
          <p:cNvPicPr>
            <a:picLocks noChangeAspect="1"/>
          </p:cNvPicPr>
          <p:nvPr/>
        </p:nvPicPr>
        <p:blipFill>
          <a:blip r:embed="rId6"/>
          <a:stretch>
            <a:fillRect/>
          </a:stretch>
        </p:blipFill>
        <p:spPr>
          <a:xfrm>
            <a:off x="10253964" y="-13110"/>
            <a:ext cx="1883827" cy="1883827"/>
          </a:xfrm>
          <a:prstGeom prst="rect">
            <a:avLst/>
          </a:prstGeom>
        </p:spPr>
      </p:pic>
      <p:pic>
        <p:nvPicPr>
          <p:cNvPr id="11" name="Picture 10">
            <a:extLst>
              <a:ext uri="{FF2B5EF4-FFF2-40B4-BE49-F238E27FC236}">
                <a16:creationId xmlns:a16="http://schemas.microsoft.com/office/drawing/2014/main" id="{095BB5F9-C58B-4247-AA1B-8A5C31DB5641}"/>
              </a:ext>
            </a:extLst>
          </p:cNvPr>
          <p:cNvPicPr>
            <a:picLocks noChangeAspect="1"/>
          </p:cNvPicPr>
          <p:nvPr/>
        </p:nvPicPr>
        <p:blipFill>
          <a:blip r:embed="rId7"/>
          <a:stretch>
            <a:fillRect/>
          </a:stretch>
        </p:blipFill>
        <p:spPr>
          <a:xfrm>
            <a:off x="9329896" y="4911488"/>
            <a:ext cx="2752725" cy="1943100"/>
          </a:xfrm>
          <a:prstGeom prst="rect">
            <a:avLst/>
          </a:prstGeom>
        </p:spPr>
      </p:pic>
      <p:pic>
        <p:nvPicPr>
          <p:cNvPr id="12" name="Picture 11">
            <a:extLst>
              <a:ext uri="{FF2B5EF4-FFF2-40B4-BE49-F238E27FC236}">
                <a16:creationId xmlns:a16="http://schemas.microsoft.com/office/drawing/2014/main" id="{AC458C40-4F8B-425F-B4FC-62FF178F1EB1}"/>
              </a:ext>
            </a:extLst>
          </p:cNvPr>
          <p:cNvPicPr>
            <a:picLocks noChangeAspect="1"/>
          </p:cNvPicPr>
          <p:nvPr/>
        </p:nvPicPr>
        <p:blipFill>
          <a:blip r:embed="rId8"/>
          <a:stretch>
            <a:fillRect/>
          </a:stretch>
        </p:blipFill>
        <p:spPr>
          <a:xfrm>
            <a:off x="3926325" y="5278687"/>
            <a:ext cx="3038475" cy="1504950"/>
          </a:xfrm>
          <a:prstGeom prst="rect">
            <a:avLst/>
          </a:prstGeom>
        </p:spPr>
      </p:pic>
      <p:sp>
        <p:nvSpPr>
          <p:cNvPr id="13" name="TextBox 12">
            <a:extLst>
              <a:ext uri="{FF2B5EF4-FFF2-40B4-BE49-F238E27FC236}">
                <a16:creationId xmlns:a16="http://schemas.microsoft.com/office/drawing/2014/main" id="{0BA446A7-CF87-4046-994D-FCF23A17433B}"/>
              </a:ext>
            </a:extLst>
          </p:cNvPr>
          <p:cNvSpPr txBox="1"/>
          <p:nvPr/>
        </p:nvSpPr>
        <p:spPr>
          <a:xfrm>
            <a:off x="1645920" y="434358"/>
            <a:ext cx="1327868" cy="369332"/>
          </a:xfrm>
          <a:prstGeom prst="rect">
            <a:avLst/>
          </a:prstGeom>
          <a:noFill/>
        </p:spPr>
        <p:txBody>
          <a:bodyPr wrap="square" rtlCol="0">
            <a:spAutoFit/>
          </a:bodyPr>
          <a:lstStyle/>
          <a:p>
            <a:r>
              <a:rPr lang="en-GB" dirty="0">
                <a:solidFill>
                  <a:schemeClr val="bg1"/>
                </a:solidFill>
              </a:rPr>
              <a:t>20 people </a:t>
            </a:r>
          </a:p>
        </p:txBody>
      </p:sp>
      <p:sp>
        <p:nvSpPr>
          <p:cNvPr id="14" name="TextBox 13">
            <a:extLst>
              <a:ext uri="{FF2B5EF4-FFF2-40B4-BE49-F238E27FC236}">
                <a16:creationId xmlns:a16="http://schemas.microsoft.com/office/drawing/2014/main" id="{661A2D13-DF75-4335-8BE3-D201EA207633}"/>
              </a:ext>
            </a:extLst>
          </p:cNvPr>
          <p:cNvSpPr txBox="1"/>
          <p:nvPr/>
        </p:nvSpPr>
        <p:spPr>
          <a:xfrm>
            <a:off x="8153104" y="6414305"/>
            <a:ext cx="1176792" cy="369332"/>
          </a:xfrm>
          <a:prstGeom prst="rect">
            <a:avLst/>
          </a:prstGeom>
          <a:noFill/>
        </p:spPr>
        <p:txBody>
          <a:bodyPr wrap="square" rtlCol="0">
            <a:spAutoFit/>
          </a:bodyPr>
          <a:lstStyle/>
          <a:p>
            <a:r>
              <a:rPr lang="en-GB" dirty="0">
                <a:solidFill>
                  <a:schemeClr val="bg1"/>
                </a:solidFill>
              </a:rPr>
              <a:t>10 People</a:t>
            </a:r>
          </a:p>
        </p:txBody>
      </p:sp>
      <p:sp>
        <p:nvSpPr>
          <p:cNvPr id="18" name="TextBox 17">
            <a:extLst>
              <a:ext uri="{FF2B5EF4-FFF2-40B4-BE49-F238E27FC236}">
                <a16:creationId xmlns:a16="http://schemas.microsoft.com/office/drawing/2014/main" id="{065E3A11-0621-431F-A46C-5D3C87CD7ED9}"/>
              </a:ext>
            </a:extLst>
          </p:cNvPr>
          <p:cNvSpPr txBox="1"/>
          <p:nvPr/>
        </p:nvSpPr>
        <p:spPr>
          <a:xfrm>
            <a:off x="4708908" y="4853740"/>
            <a:ext cx="1399985" cy="369332"/>
          </a:xfrm>
          <a:prstGeom prst="rect">
            <a:avLst/>
          </a:prstGeom>
          <a:noFill/>
        </p:spPr>
        <p:txBody>
          <a:bodyPr wrap="square" rtlCol="0">
            <a:spAutoFit/>
          </a:bodyPr>
          <a:lstStyle/>
          <a:p>
            <a:r>
              <a:rPr lang="en-GB" dirty="0">
                <a:solidFill>
                  <a:schemeClr val="bg1"/>
                </a:solidFill>
              </a:rPr>
              <a:t>22 People</a:t>
            </a:r>
          </a:p>
        </p:txBody>
      </p:sp>
      <p:sp>
        <p:nvSpPr>
          <p:cNvPr id="20" name="TextBox 19">
            <a:extLst>
              <a:ext uri="{FF2B5EF4-FFF2-40B4-BE49-F238E27FC236}">
                <a16:creationId xmlns:a16="http://schemas.microsoft.com/office/drawing/2014/main" id="{37B28C04-6DB7-4F3F-8DAE-DBB0ABD90B8B}"/>
              </a:ext>
            </a:extLst>
          </p:cNvPr>
          <p:cNvSpPr txBox="1"/>
          <p:nvPr/>
        </p:nvSpPr>
        <p:spPr>
          <a:xfrm>
            <a:off x="2032021" y="6456790"/>
            <a:ext cx="1150188" cy="369332"/>
          </a:xfrm>
          <a:prstGeom prst="rect">
            <a:avLst/>
          </a:prstGeom>
          <a:noFill/>
        </p:spPr>
        <p:txBody>
          <a:bodyPr wrap="square" rtlCol="0">
            <a:spAutoFit/>
          </a:bodyPr>
          <a:lstStyle/>
          <a:p>
            <a:r>
              <a:rPr lang="en-GB" dirty="0">
                <a:solidFill>
                  <a:schemeClr val="bg1"/>
                </a:solidFill>
              </a:rPr>
              <a:t>25 people </a:t>
            </a:r>
          </a:p>
        </p:txBody>
      </p:sp>
      <p:sp>
        <p:nvSpPr>
          <p:cNvPr id="24" name="TextBox 23">
            <a:extLst>
              <a:ext uri="{FF2B5EF4-FFF2-40B4-BE49-F238E27FC236}">
                <a16:creationId xmlns:a16="http://schemas.microsoft.com/office/drawing/2014/main" id="{75FCD370-EB46-42D4-9D3A-902117395728}"/>
              </a:ext>
            </a:extLst>
          </p:cNvPr>
          <p:cNvSpPr txBox="1"/>
          <p:nvPr/>
        </p:nvSpPr>
        <p:spPr>
          <a:xfrm>
            <a:off x="9064442" y="240241"/>
            <a:ext cx="1176792" cy="369332"/>
          </a:xfrm>
          <a:prstGeom prst="rect">
            <a:avLst/>
          </a:prstGeom>
          <a:noFill/>
        </p:spPr>
        <p:txBody>
          <a:bodyPr wrap="square" rtlCol="0">
            <a:spAutoFit/>
          </a:bodyPr>
          <a:lstStyle/>
          <a:p>
            <a:r>
              <a:rPr lang="en-GB" dirty="0">
                <a:solidFill>
                  <a:schemeClr val="bg1"/>
                </a:solidFill>
              </a:rPr>
              <a:t>20 People</a:t>
            </a:r>
          </a:p>
        </p:txBody>
      </p:sp>
      <p:pic>
        <p:nvPicPr>
          <p:cNvPr id="8" name="Picture 7">
            <a:extLst>
              <a:ext uri="{FF2B5EF4-FFF2-40B4-BE49-F238E27FC236}">
                <a16:creationId xmlns:a16="http://schemas.microsoft.com/office/drawing/2014/main" id="{9B9DC57C-2828-4674-99F1-B5C15BA24ACA}"/>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553559">
            <a:off x="6769164" y="1307454"/>
            <a:ext cx="2271369" cy="30284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5" name="Picture 24">
            <a:extLst>
              <a:ext uri="{FF2B5EF4-FFF2-40B4-BE49-F238E27FC236}">
                <a16:creationId xmlns:a16="http://schemas.microsoft.com/office/drawing/2014/main" id="{E819EBE3-49AE-4032-8751-0C05312EB045}"/>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rot="21311085">
            <a:off x="1811846" y="1376242"/>
            <a:ext cx="2193853" cy="29291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Picture 1">
            <a:extLst>
              <a:ext uri="{FF2B5EF4-FFF2-40B4-BE49-F238E27FC236}">
                <a16:creationId xmlns:a16="http://schemas.microsoft.com/office/drawing/2014/main" id="{692F9F4E-A495-498D-95A0-3FC2FCA9253A}"/>
              </a:ext>
            </a:extLst>
          </p:cNvPr>
          <p:cNvPicPr>
            <a:picLocks noChangeAspect="1"/>
          </p:cNvPicPr>
          <p:nvPr/>
        </p:nvPicPr>
        <p:blipFill>
          <a:blip r:embed="rId11"/>
          <a:stretch>
            <a:fillRect/>
          </a:stretch>
        </p:blipFill>
        <p:spPr>
          <a:xfrm>
            <a:off x="4540377" y="344705"/>
            <a:ext cx="1414940" cy="899419"/>
          </a:xfrm>
          <a:prstGeom prst="rect">
            <a:avLst/>
          </a:prstGeom>
        </p:spPr>
      </p:pic>
    </p:spTree>
    <p:extLst>
      <p:ext uri="{BB962C8B-B14F-4D97-AF65-F5344CB8AC3E}">
        <p14:creationId xmlns:p14="http://schemas.microsoft.com/office/powerpoint/2010/main" val="600881254"/>
      </p:ext>
    </p:extLst>
  </p:cSld>
  <p:clrMapOvr>
    <a:masterClrMapping/>
  </p:clrMapOvr>
  <mc:AlternateContent xmlns:mc="http://schemas.openxmlformats.org/markup-compatibility/2006" xmlns:p14="http://schemas.microsoft.com/office/powerpoint/2010/main">
    <mc:Choice Requires="p14">
      <p:transition spd="slow" p14:dur="2000" advTm="31081"/>
    </mc:Choice>
    <mc:Fallback xmlns="">
      <p:transition spd="slow" advTm="31081"/>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Parallelogram 9"/>
          <p:cNvSpPr/>
          <p:nvPr/>
        </p:nvSpPr>
        <p:spPr>
          <a:xfrm>
            <a:off x="109379" y="3412"/>
            <a:ext cx="7547212" cy="6858000"/>
          </a:xfrm>
          <a:prstGeom prst="parallelogram">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ontent Placeholder 2"/>
          <p:cNvSpPr txBox="1">
            <a:spLocks/>
          </p:cNvSpPr>
          <p:nvPr/>
        </p:nvSpPr>
        <p:spPr>
          <a:xfrm>
            <a:off x="3298413" y="1571142"/>
            <a:ext cx="2562224"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z="1800" b="1">
              <a:solidFill>
                <a:schemeClr val="bg1"/>
              </a:solidFill>
              <a:latin typeface="Info Text Offc" panose="020B0504030101020102" pitchFamily="34" charset="0"/>
              <a:cs typeface="Info Text Offc" panose="020B0504030101020102" pitchFamily="34" charset="0"/>
            </a:endParaRPr>
          </a:p>
        </p:txBody>
      </p:sp>
      <p:sp>
        <p:nvSpPr>
          <p:cNvPr id="16" name="Content Placeholder 2"/>
          <p:cNvSpPr txBox="1">
            <a:spLocks/>
          </p:cNvSpPr>
          <p:nvPr/>
        </p:nvSpPr>
        <p:spPr>
          <a:xfrm>
            <a:off x="3298412" y="1547329"/>
            <a:ext cx="2460212" cy="34166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200">
                <a:solidFill>
                  <a:schemeClr val="bg1"/>
                </a:solidFill>
                <a:latin typeface="Info Text Offc" panose="020B0504030101020102" pitchFamily="34" charset="0"/>
                <a:cs typeface="Info Text Offc" panose="020B0504030101020102" pitchFamily="34" charset="0"/>
              </a:rPr>
              <a:t>More info…………………</a:t>
            </a:r>
            <a:endParaRPr lang="en-GB" sz="1400" b="1">
              <a:solidFill>
                <a:schemeClr val="bg1"/>
              </a:solidFill>
              <a:latin typeface="Info Text Offc" panose="020B0504030101020102" pitchFamily="34" charset="0"/>
              <a:cs typeface="Info Text Offc" panose="020B0504030101020102" pitchFamily="34" charset="0"/>
            </a:endParaRPr>
          </a:p>
        </p:txBody>
      </p:sp>
      <p:sp>
        <p:nvSpPr>
          <p:cNvPr id="17" name="Parallelogram 11"/>
          <p:cNvSpPr/>
          <p:nvPr/>
        </p:nvSpPr>
        <p:spPr>
          <a:xfrm>
            <a:off x="0" y="-71436"/>
            <a:ext cx="5459206" cy="6938961"/>
          </a:xfrm>
          <a:custGeom>
            <a:avLst/>
            <a:gdLst>
              <a:gd name="connsiteX0" fmla="*/ 0 w 7315200"/>
              <a:gd name="connsiteY0" fmla="*/ 6858000 h 6858000"/>
              <a:gd name="connsiteX1" fmla="*/ 1714500 w 7315200"/>
              <a:gd name="connsiteY1" fmla="*/ 0 h 6858000"/>
              <a:gd name="connsiteX2" fmla="*/ 7315200 w 7315200"/>
              <a:gd name="connsiteY2" fmla="*/ 0 h 6858000"/>
              <a:gd name="connsiteX3" fmla="*/ 5600700 w 7315200"/>
              <a:gd name="connsiteY3" fmla="*/ 6858000 h 6858000"/>
              <a:gd name="connsiteX4" fmla="*/ 0 w 7315200"/>
              <a:gd name="connsiteY4" fmla="*/ 6858000 h 6858000"/>
              <a:gd name="connsiteX0" fmla="*/ 171450 w 5600700"/>
              <a:gd name="connsiteY0" fmla="*/ 6800850 h 6858000"/>
              <a:gd name="connsiteX1" fmla="*/ 0 w 5600700"/>
              <a:gd name="connsiteY1" fmla="*/ 0 h 6858000"/>
              <a:gd name="connsiteX2" fmla="*/ 5600700 w 5600700"/>
              <a:gd name="connsiteY2" fmla="*/ 0 h 6858000"/>
              <a:gd name="connsiteX3" fmla="*/ 3886200 w 5600700"/>
              <a:gd name="connsiteY3" fmla="*/ 6858000 h 6858000"/>
              <a:gd name="connsiteX4" fmla="*/ 171450 w 5600700"/>
              <a:gd name="connsiteY4" fmla="*/ 68008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00700" h="6858000">
                <a:moveTo>
                  <a:pt x="171450" y="6800850"/>
                </a:moveTo>
                <a:lnTo>
                  <a:pt x="0" y="0"/>
                </a:lnTo>
                <a:lnTo>
                  <a:pt x="5600700" y="0"/>
                </a:lnTo>
                <a:lnTo>
                  <a:pt x="3886200" y="6858000"/>
                </a:lnTo>
                <a:lnTo>
                  <a:pt x="171450" y="6800850"/>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ight Triangle 18"/>
          <p:cNvSpPr/>
          <p:nvPr/>
        </p:nvSpPr>
        <p:spPr>
          <a:xfrm>
            <a:off x="0" y="0"/>
            <a:ext cx="7019926" cy="6858000"/>
          </a:xfrm>
          <a:prstGeom prst="rtTriangle">
            <a:avLst/>
          </a:prstGeom>
          <a:solidFill>
            <a:schemeClr val="accent5">
              <a:lumMod val="60000"/>
              <a:lumOff val="40000"/>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ight Triangle 20"/>
          <p:cNvSpPr/>
          <p:nvPr/>
        </p:nvSpPr>
        <p:spPr>
          <a:xfrm>
            <a:off x="0" y="-122388"/>
            <a:ext cx="6271142" cy="3986211"/>
          </a:xfrm>
          <a:prstGeom prst="rtTriangle">
            <a:avLst/>
          </a:prstGeom>
          <a:solidFill>
            <a:schemeClr val="accent5">
              <a:lumMod val="60000"/>
              <a:lumOff val="40000"/>
              <a:alpha val="16000"/>
            </a:schemeClr>
          </a:solidFill>
          <a:ln>
            <a:noFill/>
          </a:ln>
          <a:scene3d>
            <a:camera prst="orthographicFront">
              <a:rot lat="1070" lon="10501127" rev="10826137"/>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Content Placeholder 2"/>
          <p:cNvSpPr txBox="1">
            <a:spLocks/>
          </p:cNvSpPr>
          <p:nvPr/>
        </p:nvSpPr>
        <p:spPr>
          <a:xfrm>
            <a:off x="838199" y="1652103"/>
            <a:ext cx="287655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sz="1400" b="1">
              <a:solidFill>
                <a:schemeClr val="bg1"/>
              </a:solidFill>
              <a:latin typeface="Info Text Offc" panose="020B0504030101020102" pitchFamily="34" charset="0"/>
              <a:cs typeface="Info Text Offc" panose="020B0504030101020102" pitchFamily="34" charset="0"/>
            </a:endParaRPr>
          </a:p>
        </p:txBody>
      </p:sp>
      <p:sp>
        <p:nvSpPr>
          <p:cNvPr id="23" name="Title 1"/>
          <p:cNvSpPr txBox="1">
            <a:spLocks/>
          </p:cNvSpPr>
          <p:nvPr/>
        </p:nvSpPr>
        <p:spPr>
          <a:xfrm>
            <a:off x="838200" y="360000"/>
            <a:ext cx="6370984"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sz="1800">
              <a:solidFill>
                <a:schemeClr val="bg1"/>
              </a:solidFill>
              <a:latin typeface="Info Text Offc" panose="020B0504030101020102" pitchFamily="34" charset="0"/>
              <a:cs typeface="Info Text Offc" panose="020B0504030101020102" pitchFamily="34" charset="0"/>
            </a:endParaRPr>
          </a:p>
        </p:txBody>
      </p:sp>
      <p:pic>
        <p:nvPicPr>
          <p:cNvPr id="2" name="Picture 1">
            <a:extLst>
              <a:ext uri="{FF2B5EF4-FFF2-40B4-BE49-F238E27FC236}">
                <a16:creationId xmlns:a16="http://schemas.microsoft.com/office/drawing/2014/main" id="{A7582CD9-92CB-4D10-9E7A-69B058F8C0C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58239" y="1947934"/>
            <a:ext cx="1464564" cy="3026286"/>
          </a:xfrm>
          <a:prstGeom prst="rect">
            <a:avLst/>
          </a:prstGeom>
        </p:spPr>
      </p:pic>
      <p:pic>
        <p:nvPicPr>
          <p:cNvPr id="3" name="Picture 2">
            <a:extLst>
              <a:ext uri="{FF2B5EF4-FFF2-40B4-BE49-F238E27FC236}">
                <a16:creationId xmlns:a16="http://schemas.microsoft.com/office/drawing/2014/main" id="{0ABAD5CC-52BF-490C-BAF4-5287F198D45A}"/>
              </a:ext>
            </a:extLst>
          </p:cNvPr>
          <p:cNvPicPr>
            <a:picLocks noChangeAspect="1"/>
          </p:cNvPicPr>
          <p:nvPr/>
        </p:nvPicPr>
        <p:blipFill>
          <a:blip r:embed="rId4"/>
          <a:stretch>
            <a:fillRect/>
          </a:stretch>
        </p:blipFill>
        <p:spPr>
          <a:xfrm>
            <a:off x="526" y="4854927"/>
            <a:ext cx="2005758" cy="1999661"/>
          </a:xfrm>
          <a:prstGeom prst="rect">
            <a:avLst/>
          </a:prstGeom>
        </p:spPr>
      </p:pic>
      <p:pic>
        <p:nvPicPr>
          <p:cNvPr id="5" name="Picture 4">
            <a:extLst>
              <a:ext uri="{FF2B5EF4-FFF2-40B4-BE49-F238E27FC236}">
                <a16:creationId xmlns:a16="http://schemas.microsoft.com/office/drawing/2014/main" id="{D719302E-456D-4B1C-A007-57123D6B9192}"/>
              </a:ext>
            </a:extLst>
          </p:cNvPr>
          <p:cNvPicPr>
            <a:picLocks noChangeAspect="1"/>
          </p:cNvPicPr>
          <p:nvPr/>
        </p:nvPicPr>
        <p:blipFill>
          <a:blip r:embed="rId5"/>
          <a:stretch>
            <a:fillRect/>
          </a:stretch>
        </p:blipFill>
        <p:spPr>
          <a:xfrm>
            <a:off x="-21974" y="-71436"/>
            <a:ext cx="1499746" cy="2121592"/>
          </a:xfrm>
          <a:prstGeom prst="rect">
            <a:avLst/>
          </a:prstGeom>
        </p:spPr>
      </p:pic>
      <p:pic>
        <p:nvPicPr>
          <p:cNvPr id="6" name="Picture 5">
            <a:extLst>
              <a:ext uri="{FF2B5EF4-FFF2-40B4-BE49-F238E27FC236}">
                <a16:creationId xmlns:a16="http://schemas.microsoft.com/office/drawing/2014/main" id="{2BD22EB5-F1A5-4AD1-B747-F2220AD54ECA}"/>
              </a:ext>
            </a:extLst>
          </p:cNvPr>
          <p:cNvPicPr>
            <a:picLocks noChangeAspect="1"/>
          </p:cNvPicPr>
          <p:nvPr/>
        </p:nvPicPr>
        <p:blipFill>
          <a:blip r:embed="rId6"/>
          <a:stretch>
            <a:fillRect/>
          </a:stretch>
        </p:blipFill>
        <p:spPr>
          <a:xfrm>
            <a:off x="4009423" y="5348745"/>
            <a:ext cx="3042168" cy="1505843"/>
          </a:xfrm>
          <a:prstGeom prst="rect">
            <a:avLst/>
          </a:prstGeom>
        </p:spPr>
      </p:pic>
      <p:pic>
        <p:nvPicPr>
          <p:cNvPr id="7" name="Picture 6">
            <a:extLst>
              <a:ext uri="{FF2B5EF4-FFF2-40B4-BE49-F238E27FC236}">
                <a16:creationId xmlns:a16="http://schemas.microsoft.com/office/drawing/2014/main" id="{D5A5F69A-5D5E-4C0E-ADC9-625CA85F3DC3}"/>
              </a:ext>
            </a:extLst>
          </p:cNvPr>
          <p:cNvPicPr>
            <a:picLocks noChangeAspect="1"/>
          </p:cNvPicPr>
          <p:nvPr/>
        </p:nvPicPr>
        <p:blipFill>
          <a:blip r:embed="rId7"/>
          <a:stretch>
            <a:fillRect/>
          </a:stretch>
        </p:blipFill>
        <p:spPr>
          <a:xfrm>
            <a:off x="3668378" y="75160"/>
            <a:ext cx="3625603" cy="1539171"/>
          </a:xfrm>
          <a:prstGeom prst="rect">
            <a:avLst/>
          </a:prstGeom>
        </p:spPr>
      </p:pic>
      <p:pic>
        <p:nvPicPr>
          <p:cNvPr id="11" name="Picture 10">
            <a:extLst>
              <a:ext uri="{FF2B5EF4-FFF2-40B4-BE49-F238E27FC236}">
                <a16:creationId xmlns:a16="http://schemas.microsoft.com/office/drawing/2014/main" id="{59BB8E35-02DD-44D7-8CE4-D84BE31D7040}"/>
              </a:ext>
            </a:extLst>
          </p:cNvPr>
          <p:cNvPicPr>
            <a:picLocks noChangeAspect="1"/>
          </p:cNvPicPr>
          <p:nvPr/>
        </p:nvPicPr>
        <p:blipFill>
          <a:blip r:embed="rId8"/>
          <a:stretch>
            <a:fillRect/>
          </a:stretch>
        </p:blipFill>
        <p:spPr>
          <a:xfrm>
            <a:off x="10048349" y="4714875"/>
            <a:ext cx="2143125" cy="2143125"/>
          </a:xfrm>
          <a:prstGeom prst="rect">
            <a:avLst/>
          </a:prstGeom>
        </p:spPr>
      </p:pic>
      <p:pic>
        <p:nvPicPr>
          <p:cNvPr id="12" name="Picture 11">
            <a:extLst>
              <a:ext uri="{FF2B5EF4-FFF2-40B4-BE49-F238E27FC236}">
                <a16:creationId xmlns:a16="http://schemas.microsoft.com/office/drawing/2014/main" id="{53867BB7-81D1-4979-A864-13566262EABD}"/>
              </a:ext>
            </a:extLst>
          </p:cNvPr>
          <p:cNvPicPr>
            <a:picLocks noChangeAspect="1"/>
          </p:cNvPicPr>
          <p:nvPr/>
        </p:nvPicPr>
        <p:blipFill>
          <a:blip r:embed="rId9"/>
          <a:stretch>
            <a:fillRect/>
          </a:stretch>
        </p:blipFill>
        <p:spPr>
          <a:xfrm>
            <a:off x="10183275" y="0"/>
            <a:ext cx="1914525" cy="2390775"/>
          </a:xfrm>
          <a:prstGeom prst="rect">
            <a:avLst/>
          </a:prstGeom>
        </p:spPr>
      </p:pic>
      <p:sp>
        <p:nvSpPr>
          <p:cNvPr id="13" name="TextBox 12">
            <a:extLst>
              <a:ext uri="{FF2B5EF4-FFF2-40B4-BE49-F238E27FC236}">
                <a16:creationId xmlns:a16="http://schemas.microsoft.com/office/drawing/2014/main" id="{CCBEB55F-D87D-4415-9647-17208E2FB710}"/>
              </a:ext>
            </a:extLst>
          </p:cNvPr>
          <p:cNvSpPr txBox="1"/>
          <p:nvPr/>
        </p:nvSpPr>
        <p:spPr>
          <a:xfrm>
            <a:off x="1566407" y="477078"/>
            <a:ext cx="1137036" cy="369332"/>
          </a:xfrm>
          <a:prstGeom prst="rect">
            <a:avLst/>
          </a:prstGeom>
          <a:noFill/>
        </p:spPr>
        <p:txBody>
          <a:bodyPr wrap="square" rtlCol="0">
            <a:spAutoFit/>
          </a:bodyPr>
          <a:lstStyle/>
          <a:p>
            <a:r>
              <a:rPr lang="en-GB" dirty="0">
                <a:solidFill>
                  <a:schemeClr val="bg1"/>
                </a:solidFill>
              </a:rPr>
              <a:t>25 people</a:t>
            </a:r>
          </a:p>
        </p:txBody>
      </p:sp>
      <p:sp>
        <p:nvSpPr>
          <p:cNvPr id="4" name="TextBox 3">
            <a:extLst>
              <a:ext uri="{FF2B5EF4-FFF2-40B4-BE49-F238E27FC236}">
                <a16:creationId xmlns:a16="http://schemas.microsoft.com/office/drawing/2014/main" id="{0948D259-25D5-4204-B1CA-7ED681C5F92B}"/>
              </a:ext>
            </a:extLst>
          </p:cNvPr>
          <p:cNvSpPr txBox="1"/>
          <p:nvPr/>
        </p:nvSpPr>
        <p:spPr>
          <a:xfrm>
            <a:off x="2130950" y="6305384"/>
            <a:ext cx="1167462" cy="369332"/>
          </a:xfrm>
          <a:prstGeom prst="rect">
            <a:avLst/>
          </a:prstGeom>
          <a:noFill/>
        </p:spPr>
        <p:txBody>
          <a:bodyPr wrap="square" rtlCol="0">
            <a:spAutoFit/>
          </a:bodyPr>
          <a:lstStyle/>
          <a:p>
            <a:r>
              <a:rPr lang="en-GB" dirty="0">
                <a:solidFill>
                  <a:schemeClr val="bg1"/>
                </a:solidFill>
              </a:rPr>
              <a:t>30 people</a:t>
            </a:r>
          </a:p>
        </p:txBody>
      </p:sp>
      <p:sp>
        <p:nvSpPr>
          <p:cNvPr id="8" name="TextBox 7">
            <a:extLst>
              <a:ext uri="{FF2B5EF4-FFF2-40B4-BE49-F238E27FC236}">
                <a16:creationId xmlns:a16="http://schemas.microsoft.com/office/drawing/2014/main" id="{7328E009-2F88-4A71-85A2-A17E1749FE5C}"/>
              </a:ext>
            </a:extLst>
          </p:cNvPr>
          <p:cNvSpPr txBox="1"/>
          <p:nvPr/>
        </p:nvSpPr>
        <p:spPr>
          <a:xfrm>
            <a:off x="4638324" y="5014930"/>
            <a:ext cx="1766431" cy="369332"/>
          </a:xfrm>
          <a:prstGeom prst="rect">
            <a:avLst/>
          </a:prstGeom>
          <a:noFill/>
        </p:spPr>
        <p:txBody>
          <a:bodyPr wrap="square" rtlCol="0">
            <a:spAutoFit/>
          </a:bodyPr>
          <a:lstStyle/>
          <a:p>
            <a:r>
              <a:rPr lang="en-GB" dirty="0">
                <a:solidFill>
                  <a:schemeClr val="bg1"/>
                </a:solidFill>
              </a:rPr>
              <a:t>25 people</a:t>
            </a:r>
          </a:p>
        </p:txBody>
      </p:sp>
      <p:sp>
        <p:nvSpPr>
          <p:cNvPr id="9" name="TextBox 8">
            <a:extLst>
              <a:ext uri="{FF2B5EF4-FFF2-40B4-BE49-F238E27FC236}">
                <a16:creationId xmlns:a16="http://schemas.microsoft.com/office/drawing/2014/main" id="{254CCBDB-58BD-4099-B7D9-0A1D7D578EDE}"/>
              </a:ext>
            </a:extLst>
          </p:cNvPr>
          <p:cNvSpPr txBox="1"/>
          <p:nvPr/>
        </p:nvSpPr>
        <p:spPr>
          <a:xfrm>
            <a:off x="8917212" y="6366882"/>
            <a:ext cx="1224501" cy="369332"/>
          </a:xfrm>
          <a:prstGeom prst="rect">
            <a:avLst/>
          </a:prstGeom>
          <a:noFill/>
        </p:spPr>
        <p:txBody>
          <a:bodyPr wrap="square" rtlCol="0">
            <a:spAutoFit/>
          </a:bodyPr>
          <a:lstStyle/>
          <a:p>
            <a:r>
              <a:rPr lang="en-GB" dirty="0">
                <a:solidFill>
                  <a:schemeClr val="bg1"/>
                </a:solidFill>
              </a:rPr>
              <a:t>24 people</a:t>
            </a:r>
          </a:p>
        </p:txBody>
      </p:sp>
      <p:sp>
        <p:nvSpPr>
          <p:cNvPr id="14" name="TextBox 13">
            <a:extLst>
              <a:ext uri="{FF2B5EF4-FFF2-40B4-BE49-F238E27FC236}">
                <a16:creationId xmlns:a16="http://schemas.microsoft.com/office/drawing/2014/main" id="{2A7A5345-8D13-426C-B99A-125AB6388169}"/>
              </a:ext>
            </a:extLst>
          </p:cNvPr>
          <p:cNvSpPr txBox="1"/>
          <p:nvPr/>
        </p:nvSpPr>
        <p:spPr>
          <a:xfrm>
            <a:off x="10360550" y="2398727"/>
            <a:ext cx="1327867" cy="369332"/>
          </a:xfrm>
          <a:prstGeom prst="rect">
            <a:avLst/>
          </a:prstGeom>
          <a:noFill/>
        </p:spPr>
        <p:txBody>
          <a:bodyPr wrap="square" rtlCol="0">
            <a:spAutoFit/>
          </a:bodyPr>
          <a:lstStyle/>
          <a:p>
            <a:r>
              <a:rPr lang="en-GB" dirty="0">
                <a:solidFill>
                  <a:schemeClr val="bg1"/>
                </a:solidFill>
              </a:rPr>
              <a:t>18 people</a:t>
            </a:r>
          </a:p>
        </p:txBody>
      </p:sp>
      <p:sp>
        <p:nvSpPr>
          <p:cNvPr id="18" name="TextBox 17">
            <a:extLst>
              <a:ext uri="{FF2B5EF4-FFF2-40B4-BE49-F238E27FC236}">
                <a16:creationId xmlns:a16="http://schemas.microsoft.com/office/drawing/2014/main" id="{48EFBE91-6F2A-4202-B73F-85FE6C11E7B1}"/>
              </a:ext>
            </a:extLst>
          </p:cNvPr>
          <p:cNvSpPr txBox="1"/>
          <p:nvPr/>
        </p:nvSpPr>
        <p:spPr>
          <a:xfrm>
            <a:off x="4524522" y="1608229"/>
            <a:ext cx="1640468" cy="369332"/>
          </a:xfrm>
          <a:prstGeom prst="rect">
            <a:avLst/>
          </a:prstGeom>
          <a:noFill/>
        </p:spPr>
        <p:txBody>
          <a:bodyPr wrap="square" rtlCol="0">
            <a:spAutoFit/>
          </a:bodyPr>
          <a:lstStyle/>
          <a:p>
            <a:r>
              <a:rPr lang="en-GB" dirty="0">
                <a:solidFill>
                  <a:schemeClr val="bg1"/>
                </a:solidFill>
              </a:rPr>
              <a:t>70 people </a:t>
            </a:r>
          </a:p>
        </p:txBody>
      </p:sp>
      <p:pic>
        <p:nvPicPr>
          <p:cNvPr id="20" name="Picture 19">
            <a:extLst>
              <a:ext uri="{FF2B5EF4-FFF2-40B4-BE49-F238E27FC236}">
                <a16:creationId xmlns:a16="http://schemas.microsoft.com/office/drawing/2014/main" id="{0C4EE68E-06E3-4362-977C-998BC58DCE2B}"/>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rot="695549">
            <a:off x="6517652" y="2155239"/>
            <a:ext cx="2907921" cy="21809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5" name="Picture 24">
            <a:extLst>
              <a:ext uri="{FF2B5EF4-FFF2-40B4-BE49-F238E27FC236}">
                <a16:creationId xmlns:a16="http://schemas.microsoft.com/office/drawing/2014/main" id="{42D6A053-53DD-4D0D-B39D-FF8CDF31154F}"/>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rot="21115744">
            <a:off x="1002346" y="2094593"/>
            <a:ext cx="2960125" cy="22200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4" name="Picture 23">
            <a:extLst>
              <a:ext uri="{FF2B5EF4-FFF2-40B4-BE49-F238E27FC236}">
                <a16:creationId xmlns:a16="http://schemas.microsoft.com/office/drawing/2014/main" id="{575A878B-A428-43D1-A0DA-7E34879089FE}"/>
              </a:ext>
            </a:extLst>
          </p:cNvPr>
          <p:cNvPicPr>
            <a:picLocks noChangeAspect="1"/>
          </p:cNvPicPr>
          <p:nvPr/>
        </p:nvPicPr>
        <p:blipFill>
          <a:blip r:embed="rId12"/>
          <a:stretch>
            <a:fillRect/>
          </a:stretch>
        </p:blipFill>
        <p:spPr>
          <a:xfrm>
            <a:off x="7602771" y="414834"/>
            <a:ext cx="2187505" cy="1464363"/>
          </a:xfrm>
          <a:prstGeom prst="rect">
            <a:avLst/>
          </a:prstGeom>
        </p:spPr>
      </p:pic>
    </p:spTree>
    <p:extLst>
      <p:ext uri="{BB962C8B-B14F-4D97-AF65-F5344CB8AC3E}">
        <p14:creationId xmlns:p14="http://schemas.microsoft.com/office/powerpoint/2010/main" val="2089791749"/>
      </p:ext>
    </p:extLst>
  </p:cSld>
  <p:clrMapOvr>
    <a:masterClrMapping/>
  </p:clrMapOvr>
  <mc:AlternateContent xmlns:mc="http://schemas.openxmlformats.org/markup-compatibility/2006" xmlns:p14="http://schemas.microsoft.com/office/powerpoint/2010/main">
    <mc:Choice Requires="p14">
      <p:transition spd="slow" p14:dur="2000" advTm="31081"/>
    </mc:Choice>
    <mc:Fallback xmlns="">
      <p:transition spd="slow" advTm="31081"/>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 name="Content Placeholder 2"/>
          <p:cNvSpPr txBox="1">
            <a:spLocks/>
          </p:cNvSpPr>
          <p:nvPr/>
        </p:nvSpPr>
        <p:spPr>
          <a:xfrm>
            <a:off x="3298413" y="1571142"/>
            <a:ext cx="2562224"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z="1800" b="1">
              <a:solidFill>
                <a:schemeClr val="bg1"/>
              </a:solidFill>
              <a:latin typeface="Info Text Offc" panose="020B0504030101020102" pitchFamily="34" charset="0"/>
              <a:cs typeface="Info Text Offc" panose="020B0504030101020102" pitchFamily="34" charset="0"/>
            </a:endParaRPr>
          </a:p>
        </p:txBody>
      </p:sp>
      <p:sp>
        <p:nvSpPr>
          <p:cNvPr id="17" name="Parallelogram 11"/>
          <p:cNvSpPr/>
          <p:nvPr/>
        </p:nvSpPr>
        <p:spPr>
          <a:xfrm>
            <a:off x="0" y="-71436"/>
            <a:ext cx="5459206" cy="6938961"/>
          </a:xfrm>
          <a:custGeom>
            <a:avLst/>
            <a:gdLst>
              <a:gd name="connsiteX0" fmla="*/ 0 w 7315200"/>
              <a:gd name="connsiteY0" fmla="*/ 6858000 h 6858000"/>
              <a:gd name="connsiteX1" fmla="*/ 1714500 w 7315200"/>
              <a:gd name="connsiteY1" fmla="*/ 0 h 6858000"/>
              <a:gd name="connsiteX2" fmla="*/ 7315200 w 7315200"/>
              <a:gd name="connsiteY2" fmla="*/ 0 h 6858000"/>
              <a:gd name="connsiteX3" fmla="*/ 5600700 w 7315200"/>
              <a:gd name="connsiteY3" fmla="*/ 6858000 h 6858000"/>
              <a:gd name="connsiteX4" fmla="*/ 0 w 7315200"/>
              <a:gd name="connsiteY4" fmla="*/ 6858000 h 6858000"/>
              <a:gd name="connsiteX0" fmla="*/ 171450 w 5600700"/>
              <a:gd name="connsiteY0" fmla="*/ 6800850 h 6858000"/>
              <a:gd name="connsiteX1" fmla="*/ 0 w 5600700"/>
              <a:gd name="connsiteY1" fmla="*/ 0 h 6858000"/>
              <a:gd name="connsiteX2" fmla="*/ 5600700 w 5600700"/>
              <a:gd name="connsiteY2" fmla="*/ 0 h 6858000"/>
              <a:gd name="connsiteX3" fmla="*/ 3886200 w 5600700"/>
              <a:gd name="connsiteY3" fmla="*/ 6858000 h 6858000"/>
              <a:gd name="connsiteX4" fmla="*/ 171450 w 5600700"/>
              <a:gd name="connsiteY4" fmla="*/ 68008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00700" h="6858000">
                <a:moveTo>
                  <a:pt x="171450" y="6800850"/>
                </a:moveTo>
                <a:lnTo>
                  <a:pt x="0" y="0"/>
                </a:lnTo>
                <a:lnTo>
                  <a:pt x="5600700" y="0"/>
                </a:lnTo>
                <a:lnTo>
                  <a:pt x="3886200" y="6858000"/>
                </a:lnTo>
                <a:lnTo>
                  <a:pt x="171450" y="6800850"/>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ight Triangle 18"/>
          <p:cNvSpPr/>
          <p:nvPr/>
        </p:nvSpPr>
        <p:spPr>
          <a:xfrm>
            <a:off x="0" y="0"/>
            <a:ext cx="7019926" cy="6858000"/>
          </a:xfrm>
          <a:prstGeom prst="rtTriangle">
            <a:avLst/>
          </a:prstGeom>
          <a:solidFill>
            <a:schemeClr val="accent5">
              <a:lumMod val="60000"/>
              <a:lumOff val="40000"/>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ight Triangle 20"/>
          <p:cNvSpPr/>
          <p:nvPr/>
        </p:nvSpPr>
        <p:spPr>
          <a:xfrm>
            <a:off x="-447407" y="-101470"/>
            <a:ext cx="6271142" cy="1124251"/>
          </a:xfrm>
          <a:prstGeom prst="rtTriangle">
            <a:avLst/>
          </a:prstGeom>
          <a:solidFill>
            <a:schemeClr val="accent5">
              <a:lumMod val="60000"/>
              <a:lumOff val="40000"/>
              <a:alpha val="16000"/>
            </a:schemeClr>
          </a:solidFill>
          <a:ln>
            <a:noFill/>
          </a:ln>
          <a:scene3d>
            <a:camera prst="orthographicFront">
              <a:rot lat="1070" lon="10501127" rev="10826137"/>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Content Placeholder 2"/>
          <p:cNvSpPr txBox="1">
            <a:spLocks/>
          </p:cNvSpPr>
          <p:nvPr/>
        </p:nvSpPr>
        <p:spPr>
          <a:xfrm>
            <a:off x="838199" y="1652103"/>
            <a:ext cx="287655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sz="1400" b="1">
              <a:solidFill>
                <a:schemeClr val="bg1"/>
              </a:solidFill>
              <a:latin typeface="Info Text Offc" panose="020B0504030101020102" pitchFamily="34" charset="0"/>
              <a:cs typeface="Info Text Offc" panose="020B0504030101020102" pitchFamily="34" charset="0"/>
            </a:endParaRPr>
          </a:p>
        </p:txBody>
      </p:sp>
      <p:sp>
        <p:nvSpPr>
          <p:cNvPr id="23" name="Title 1"/>
          <p:cNvSpPr txBox="1">
            <a:spLocks/>
          </p:cNvSpPr>
          <p:nvPr/>
        </p:nvSpPr>
        <p:spPr>
          <a:xfrm>
            <a:off x="838200" y="360000"/>
            <a:ext cx="6370984"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sz="1800">
              <a:solidFill>
                <a:schemeClr val="bg1"/>
              </a:solidFill>
              <a:latin typeface="Info Text Offc" panose="020B0504030101020102" pitchFamily="34" charset="0"/>
              <a:cs typeface="Info Text Offc" panose="020B0504030101020102" pitchFamily="34" charset="0"/>
            </a:endParaRPr>
          </a:p>
        </p:txBody>
      </p:sp>
      <p:sp>
        <p:nvSpPr>
          <p:cNvPr id="4" name="Subtitle 3">
            <a:extLst>
              <a:ext uri="{FF2B5EF4-FFF2-40B4-BE49-F238E27FC236}">
                <a16:creationId xmlns:a16="http://schemas.microsoft.com/office/drawing/2014/main" id="{5A5B4518-9052-4D58-BA4E-70A009434567}"/>
              </a:ext>
            </a:extLst>
          </p:cNvPr>
          <p:cNvSpPr>
            <a:spLocks noGrp="1"/>
          </p:cNvSpPr>
          <p:nvPr>
            <p:ph type="subTitle" idx="1"/>
          </p:nvPr>
        </p:nvSpPr>
        <p:spPr>
          <a:xfrm>
            <a:off x="-334272" y="359366"/>
            <a:ext cx="4044563" cy="452160"/>
          </a:xfrm>
        </p:spPr>
        <p:txBody>
          <a:bodyPr/>
          <a:lstStyle/>
          <a:p>
            <a:r>
              <a:rPr lang="en-GB" dirty="0">
                <a:solidFill>
                  <a:schemeClr val="bg1"/>
                </a:solidFill>
              </a:rPr>
              <a:t>Pre-Show Questionnaire </a:t>
            </a:r>
            <a:r>
              <a:rPr lang="en-GB" dirty="0"/>
              <a:t> </a:t>
            </a:r>
          </a:p>
        </p:txBody>
      </p:sp>
      <p:sp>
        <p:nvSpPr>
          <p:cNvPr id="2" name="TextBox 1">
            <a:extLst>
              <a:ext uri="{FF2B5EF4-FFF2-40B4-BE49-F238E27FC236}">
                <a16:creationId xmlns:a16="http://schemas.microsoft.com/office/drawing/2014/main" id="{E497D544-93D1-4A36-980C-7B31E55664AB}"/>
              </a:ext>
            </a:extLst>
          </p:cNvPr>
          <p:cNvSpPr txBox="1"/>
          <p:nvPr/>
        </p:nvSpPr>
        <p:spPr>
          <a:xfrm>
            <a:off x="436767" y="854559"/>
            <a:ext cx="2055579" cy="369332"/>
          </a:xfrm>
          <a:prstGeom prst="rect">
            <a:avLst/>
          </a:prstGeom>
          <a:noFill/>
        </p:spPr>
        <p:txBody>
          <a:bodyPr wrap="square" rtlCol="0">
            <a:spAutoFit/>
          </a:bodyPr>
          <a:lstStyle/>
          <a:p>
            <a:r>
              <a:rPr lang="en-GB" dirty="0">
                <a:solidFill>
                  <a:schemeClr val="bg1"/>
                </a:solidFill>
              </a:rPr>
              <a:t>58 Respondents</a:t>
            </a:r>
          </a:p>
        </p:txBody>
      </p:sp>
      <p:pic>
        <p:nvPicPr>
          <p:cNvPr id="5" name="Picture 4">
            <a:extLst>
              <a:ext uri="{FF2B5EF4-FFF2-40B4-BE49-F238E27FC236}">
                <a16:creationId xmlns:a16="http://schemas.microsoft.com/office/drawing/2014/main" id="{14E6B44D-BCDF-48B1-9332-68207C0EFED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406" y="1297079"/>
            <a:ext cx="2438853" cy="653213"/>
          </a:xfrm>
          <a:prstGeom prst="rect">
            <a:avLst/>
          </a:prstGeom>
        </p:spPr>
      </p:pic>
      <p:pic>
        <p:nvPicPr>
          <p:cNvPr id="6" name="Picture 5">
            <a:extLst>
              <a:ext uri="{FF2B5EF4-FFF2-40B4-BE49-F238E27FC236}">
                <a16:creationId xmlns:a16="http://schemas.microsoft.com/office/drawing/2014/main" id="{6F593A8E-1864-43AB-84F4-C1C887EFA445}"/>
              </a:ext>
            </a:extLst>
          </p:cNvPr>
          <p:cNvPicPr>
            <a:picLocks noChangeAspect="1"/>
          </p:cNvPicPr>
          <p:nvPr/>
        </p:nvPicPr>
        <p:blipFill>
          <a:blip r:embed="rId4"/>
          <a:stretch>
            <a:fillRect/>
          </a:stretch>
        </p:blipFill>
        <p:spPr>
          <a:xfrm>
            <a:off x="1600030" y="5370027"/>
            <a:ext cx="2806492" cy="1403246"/>
          </a:xfrm>
          <a:prstGeom prst="rect">
            <a:avLst/>
          </a:prstGeom>
        </p:spPr>
      </p:pic>
      <p:pic>
        <p:nvPicPr>
          <p:cNvPr id="7" name="Picture 6">
            <a:extLst>
              <a:ext uri="{FF2B5EF4-FFF2-40B4-BE49-F238E27FC236}">
                <a16:creationId xmlns:a16="http://schemas.microsoft.com/office/drawing/2014/main" id="{C4BB85CE-E42E-4E28-914C-69B663CEE02E}"/>
              </a:ext>
            </a:extLst>
          </p:cNvPr>
          <p:cNvPicPr>
            <a:picLocks noChangeAspect="1"/>
          </p:cNvPicPr>
          <p:nvPr/>
        </p:nvPicPr>
        <p:blipFill>
          <a:blip r:embed="rId5"/>
          <a:stretch>
            <a:fillRect/>
          </a:stretch>
        </p:blipFill>
        <p:spPr>
          <a:xfrm>
            <a:off x="-521645" y="5344154"/>
            <a:ext cx="2876549" cy="1428750"/>
          </a:xfrm>
          <a:prstGeom prst="rect">
            <a:avLst/>
          </a:prstGeom>
        </p:spPr>
      </p:pic>
      <p:pic>
        <p:nvPicPr>
          <p:cNvPr id="9" name="Picture 8">
            <a:extLst>
              <a:ext uri="{FF2B5EF4-FFF2-40B4-BE49-F238E27FC236}">
                <a16:creationId xmlns:a16="http://schemas.microsoft.com/office/drawing/2014/main" id="{9B5FBA6C-C3A0-4CCA-8371-6991BA73FC2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0" y="3067240"/>
            <a:ext cx="2000250" cy="1428750"/>
          </a:xfrm>
          <a:prstGeom prst="rect">
            <a:avLst/>
          </a:prstGeom>
        </p:spPr>
      </p:pic>
      <p:pic>
        <p:nvPicPr>
          <p:cNvPr id="12" name="Picture 11">
            <a:extLst>
              <a:ext uri="{FF2B5EF4-FFF2-40B4-BE49-F238E27FC236}">
                <a16:creationId xmlns:a16="http://schemas.microsoft.com/office/drawing/2014/main" id="{1629F1C1-68AE-409C-B936-00C67462A3A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521895" y="1996567"/>
            <a:ext cx="1434180" cy="2514033"/>
          </a:xfrm>
          <a:prstGeom prst="rect">
            <a:avLst/>
          </a:prstGeom>
        </p:spPr>
      </p:pic>
      <p:pic>
        <p:nvPicPr>
          <p:cNvPr id="13" name="Picture 12">
            <a:extLst>
              <a:ext uri="{FF2B5EF4-FFF2-40B4-BE49-F238E27FC236}">
                <a16:creationId xmlns:a16="http://schemas.microsoft.com/office/drawing/2014/main" id="{2EA84EB1-FEBB-4A6C-82D6-8FA1E34152F2}"/>
              </a:ext>
            </a:extLst>
          </p:cNvPr>
          <p:cNvPicPr>
            <a:picLocks noChangeAspect="1"/>
          </p:cNvPicPr>
          <p:nvPr/>
        </p:nvPicPr>
        <p:blipFill>
          <a:blip r:embed="rId8"/>
          <a:stretch>
            <a:fillRect/>
          </a:stretch>
        </p:blipFill>
        <p:spPr>
          <a:xfrm>
            <a:off x="3600210" y="5333440"/>
            <a:ext cx="2876549" cy="1428750"/>
          </a:xfrm>
          <a:prstGeom prst="rect">
            <a:avLst/>
          </a:prstGeom>
        </p:spPr>
      </p:pic>
      <p:pic>
        <p:nvPicPr>
          <p:cNvPr id="18" name="Picture 17">
            <a:extLst>
              <a:ext uri="{FF2B5EF4-FFF2-40B4-BE49-F238E27FC236}">
                <a16:creationId xmlns:a16="http://schemas.microsoft.com/office/drawing/2014/main" id="{5E86DFD1-31EB-4AB9-BD60-80809828AD6F}"/>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3820857" y="4912630"/>
            <a:ext cx="2642721" cy="276264"/>
          </a:xfrm>
          <a:prstGeom prst="rect">
            <a:avLst/>
          </a:prstGeom>
        </p:spPr>
      </p:pic>
      <p:pic>
        <p:nvPicPr>
          <p:cNvPr id="24" name="Picture 23">
            <a:extLst>
              <a:ext uri="{FF2B5EF4-FFF2-40B4-BE49-F238E27FC236}">
                <a16:creationId xmlns:a16="http://schemas.microsoft.com/office/drawing/2014/main" id="{62462D50-28DB-454D-AD79-9A5E9AB2684A}"/>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34406" y="4890529"/>
            <a:ext cx="2572109" cy="323895"/>
          </a:xfrm>
          <a:prstGeom prst="rect">
            <a:avLst/>
          </a:prstGeom>
        </p:spPr>
      </p:pic>
      <p:pic>
        <p:nvPicPr>
          <p:cNvPr id="26" name="Picture 25">
            <a:extLst>
              <a:ext uri="{FF2B5EF4-FFF2-40B4-BE49-F238E27FC236}">
                <a16:creationId xmlns:a16="http://schemas.microsoft.com/office/drawing/2014/main" id="{E8D531B3-12B3-4528-B1D4-5C9DA4F5EB14}"/>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2731514" y="4910294"/>
            <a:ext cx="552527" cy="238158"/>
          </a:xfrm>
          <a:prstGeom prst="rect">
            <a:avLst/>
          </a:prstGeom>
        </p:spPr>
      </p:pic>
      <p:pic>
        <p:nvPicPr>
          <p:cNvPr id="28" name="Picture 27">
            <a:extLst>
              <a:ext uri="{FF2B5EF4-FFF2-40B4-BE49-F238E27FC236}">
                <a16:creationId xmlns:a16="http://schemas.microsoft.com/office/drawing/2014/main" id="{3CDABDC7-9734-432E-8D76-047D5CB9B9EB}"/>
              </a:ext>
            </a:extLst>
          </p:cNvPr>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48785" y="1983524"/>
            <a:ext cx="2572109" cy="352474"/>
          </a:xfrm>
          <a:prstGeom prst="rect">
            <a:avLst/>
          </a:prstGeom>
        </p:spPr>
      </p:pic>
      <p:pic>
        <p:nvPicPr>
          <p:cNvPr id="30" name="Picture 29">
            <a:extLst>
              <a:ext uri="{FF2B5EF4-FFF2-40B4-BE49-F238E27FC236}">
                <a16:creationId xmlns:a16="http://schemas.microsoft.com/office/drawing/2014/main" id="{E15B37B8-0075-45FC-83E1-1123C9A6E71A}"/>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0172128" y="460655"/>
            <a:ext cx="1592460" cy="1240585"/>
          </a:xfrm>
          <a:prstGeom prst="rect">
            <a:avLst/>
          </a:prstGeom>
        </p:spPr>
      </p:pic>
      <p:pic>
        <p:nvPicPr>
          <p:cNvPr id="32" name="Picture 31">
            <a:extLst>
              <a:ext uri="{FF2B5EF4-FFF2-40B4-BE49-F238E27FC236}">
                <a16:creationId xmlns:a16="http://schemas.microsoft.com/office/drawing/2014/main" id="{B02584C6-495C-48C9-9ED1-FF5344AB5E97}"/>
              </a:ext>
            </a:extLst>
          </p:cNvPr>
          <p:cNvPicPr>
            <a:picLocks noChangeAspect="1"/>
          </p:cNvPicPr>
          <p:nvPr/>
        </p:nvPicPr>
        <p:blipFill>
          <a:blip r:embed="rId14">
            <a:extLst>
              <a:ext uri="{28A0092B-C50C-407E-A947-70E740481C1C}">
                <a14:useLocalDpi xmlns:a14="http://schemas.microsoft.com/office/drawing/2010/main"/>
              </a:ext>
            </a:extLst>
          </a:blip>
          <a:stretch>
            <a:fillRect/>
          </a:stretch>
        </p:blipFill>
        <p:spPr>
          <a:xfrm>
            <a:off x="5742385" y="506442"/>
            <a:ext cx="4429743" cy="304843"/>
          </a:xfrm>
          <a:prstGeom prst="rect">
            <a:avLst/>
          </a:prstGeom>
        </p:spPr>
      </p:pic>
      <p:pic>
        <p:nvPicPr>
          <p:cNvPr id="34" name="Picture 33">
            <a:extLst>
              <a:ext uri="{FF2B5EF4-FFF2-40B4-BE49-F238E27FC236}">
                <a16:creationId xmlns:a16="http://schemas.microsoft.com/office/drawing/2014/main" id="{15415B4A-5DB8-4390-A094-705AF2F54E5B}"/>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10160370" y="2050471"/>
            <a:ext cx="1772083" cy="1347573"/>
          </a:xfrm>
          <a:prstGeom prst="rect">
            <a:avLst/>
          </a:prstGeom>
        </p:spPr>
      </p:pic>
      <p:pic>
        <p:nvPicPr>
          <p:cNvPr id="36" name="Picture 35">
            <a:extLst>
              <a:ext uri="{FF2B5EF4-FFF2-40B4-BE49-F238E27FC236}">
                <a16:creationId xmlns:a16="http://schemas.microsoft.com/office/drawing/2014/main" id="{DEF22EC1-87F4-4063-AA8B-A2BFF36F88FC}"/>
              </a:ext>
            </a:extLst>
          </p:cNvPr>
          <p:cNvPicPr>
            <a:picLocks noChangeAspect="1"/>
          </p:cNvPicPr>
          <p:nvPr/>
        </p:nvPicPr>
        <p:blipFill>
          <a:blip r:embed="rId16">
            <a:extLst>
              <a:ext uri="{28A0092B-C50C-407E-A947-70E740481C1C}">
                <a14:useLocalDpi xmlns:a14="http://schemas.microsoft.com/office/drawing/2010/main"/>
              </a:ext>
            </a:extLst>
          </a:blip>
          <a:stretch>
            <a:fillRect/>
          </a:stretch>
        </p:blipFill>
        <p:spPr>
          <a:xfrm>
            <a:off x="5898513" y="2064055"/>
            <a:ext cx="4261857" cy="370204"/>
          </a:xfrm>
          <a:prstGeom prst="rect">
            <a:avLst/>
          </a:prstGeom>
        </p:spPr>
      </p:pic>
      <p:pic>
        <p:nvPicPr>
          <p:cNvPr id="38" name="Picture 37">
            <a:extLst>
              <a:ext uri="{FF2B5EF4-FFF2-40B4-BE49-F238E27FC236}">
                <a16:creationId xmlns:a16="http://schemas.microsoft.com/office/drawing/2014/main" id="{A6A7A2DA-038F-408C-A2F3-0752ED31A6D1}"/>
              </a:ext>
            </a:extLst>
          </p:cNvPr>
          <p:cNvPicPr>
            <a:picLocks noChangeAspect="1"/>
          </p:cNvPicPr>
          <p:nvPr/>
        </p:nvPicPr>
        <p:blipFill>
          <a:blip r:embed="rId17">
            <a:extLst>
              <a:ext uri="{28A0092B-C50C-407E-A947-70E740481C1C}">
                <a14:useLocalDpi xmlns:a14="http://schemas.microsoft.com/office/drawing/2010/main"/>
              </a:ext>
            </a:extLst>
          </a:blip>
          <a:stretch>
            <a:fillRect/>
          </a:stretch>
        </p:blipFill>
        <p:spPr>
          <a:xfrm>
            <a:off x="7645989" y="4725984"/>
            <a:ext cx="2857555" cy="2127290"/>
          </a:xfrm>
          <a:prstGeom prst="rect">
            <a:avLst/>
          </a:prstGeom>
        </p:spPr>
      </p:pic>
      <p:pic>
        <p:nvPicPr>
          <p:cNvPr id="40" name="Picture 39">
            <a:extLst>
              <a:ext uri="{FF2B5EF4-FFF2-40B4-BE49-F238E27FC236}">
                <a16:creationId xmlns:a16="http://schemas.microsoft.com/office/drawing/2014/main" id="{41645E73-34AF-487A-9677-D06D1FEBD276}"/>
              </a:ext>
            </a:extLst>
          </p:cNvPr>
          <p:cNvPicPr>
            <a:picLocks noChangeAspect="1"/>
          </p:cNvPicPr>
          <p:nvPr/>
        </p:nvPicPr>
        <p:blipFill>
          <a:blip r:embed="rId18">
            <a:extLst>
              <a:ext uri="{28A0092B-C50C-407E-A947-70E740481C1C}">
                <a14:useLocalDpi xmlns:a14="http://schemas.microsoft.com/office/drawing/2010/main"/>
              </a:ext>
            </a:extLst>
          </a:blip>
          <a:stretch>
            <a:fillRect/>
          </a:stretch>
        </p:blipFill>
        <p:spPr>
          <a:xfrm>
            <a:off x="10503544" y="3590908"/>
            <a:ext cx="1688456" cy="3247031"/>
          </a:xfrm>
          <a:prstGeom prst="rect">
            <a:avLst/>
          </a:prstGeom>
        </p:spPr>
      </p:pic>
      <p:pic>
        <p:nvPicPr>
          <p:cNvPr id="42" name="Picture 41">
            <a:extLst>
              <a:ext uri="{FF2B5EF4-FFF2-40B4-BE49-F238E27FC236}">
                <a16:creationId xmlns:a16="http://schemas.microsoft.com/office/drawing/2014/main" id="{AC285FA1-BCA1-453E-9E09-5AB9F6B27C07}"/>
              </a:ext>
            </a:extLst>
          </p:cNvPr>
          <p:cNvPicPr>
            <a:picLocks noChangeAspect="1"/>
          </p:cNvPicPr>
          <p:nvPr/>
        </p:nvPicPr>
        <p:blipFill>
          <a:blip r:embed="rId19">
            <a:extLst>
              <a:ext uri="{28A0092B-C50C-407E-A947-70E740481C1C}">
                <a14:useLocalDpi xmlns:a14="http://schemas.microsoft.com/office/drawing/2010/main"/>
              </a:ext>
            </a:extLst>
          </a:blip>
          <a:stretch>
            <a:fillRect/>
          </a:stretch>
        </p:blipFill>
        <p:spPr>
          <a:xfrm>
            <a:off x="5906613" y="4502036"/>
            <a:ext cx="4629796" cy="209579"/>
          </a:xfrm>
          <a:prstGeom prst="rect">
            <a:avLst/>
          </a:prstGeom>
        </p:spPr>
      </p:pic>
      <p:pic>
        <p:nvPicPr>
          <p:cNvPr id="44" name="Picture 43">
            <a:extLst>
              <a:ext uri="{FF2B5EF4-FFF2-40B4-BE49-F238E27FC236}">
                <a16:creationId xmlns:a16="http://schemas.microsoft.com/office/drawing/2014/main" id="{1788A21A-2291-4089-948D-1C5DB390CDFE}"/>
              </a:ext>
            </a:extLst>
          </p:cNvPr>
          <p:cNvPicPr>
            <a:picLocks noChangeAspect="1"/>
          </p:cNvPicPr>
          <p:nvPr/>
        </p:nvPicPr>
        <p:blipFill>
          <a:blip r:embed="rId20">
            <a:extLst>
              <a:ext uri="{28A0092B-C50C-407E-A947-70E740481C1C}">
                <a14:useLocalDpi xmlns:a14="http://schemas.microsoft.com/office/drawing/2010/main"/>
              </a:ext>
            </a:extLst>
          </a:blip>
          <a:stretch>
            <a:fillRect/>
          </a:stretch>
        </p:blipFill>
        <p:spPr>
          <a:xfrm>
            <a:off x="0" y="1029973"/>
            <a:ext cx="295316" cy="266737"/>
          </a:xfrm>
          <a:prstGeom prst="rect">
            <a:avLst/>
          </a:prstGeom>
        </p:spPr>
      </p:pic>
    </p:spTree>
    <p:extLst>
      <p:ext uri="{BB962C8B-B14F-4D97-AF65-F5344CB8AC3E}">
        <p14:creationId xmlns:p14="http://schemas.microsoft.com/office/powerpoint/2010/main" val="446872777"/>
      </p:ext>
    </p:extLst>
  </p:cSld>
  <p:clrMapOvr>
    <a:masterClrMapping/>
  </p:clrMapOvr>
  <mc:AlternateContent xmlns:mc="http://schemas.openxmlformats.org/markup-compatibility/2006" xmlns:p14="http://schemas.microsoft.com/office/powerpoint/2010/main">
    <mc:Choice Requires="p14">
      <p:transition spd="slow" p14:dur="2000" advTm="31081"/>
    </mc:Choice>
    <mc:Fallback xmlns="">
      <p:transition spd="slow" advTm="31081"/>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Parallelogram 9"/>
          <p:cNvSpPr/>
          <p:nvPr/>
        </p:nvSpPr>
        <p:spPr>
          <a:xfrm>
            <a:off x="109379" y="3412"/>
            <a:ext cx="7547212" cy="6858000"/>
          </a:xfrm>
          <a:prstGeom prst="parallelogram">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50681" y="5547673"/>
            <a:ext cx="3131940" cy="1235964"/>
          </a:xfrm>
          <a:prstGeom prst="rect">
            <a:avLst/>
          </a:prstGeom>
        </p:spPr>
      </p:pic>
      <p:sp>
        <p:nvSpPr>
          <p:cNvPr id="15" name="Content Placeholder 2"/>
          <p:cNvSpPr txBox="1">
            <a:spLocks/>
          </p:cNvSpPr>
          <p:nvPr/>
        </p:nvSpPr>
        <p:spPr>
          <a:xfrm>
            <a:off x="3298413" y="1571142"/>
            <a:ext cx="2562224"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z="1800" b="1">
              <a:solidFill>
                <a:schemeClr val="bg1"/>
              </a:solidFill>
              <a:latin typeface="Info Text Offc" panose="020B0504030101020102" pitchFamily="34" charset="0"/>
              <a:cs typeface="Info Text Offc" panose="020B0504030101020102" pitchFamily="34" charset="0"/>
            </a:endParaRPr>
          </a:p>
        </p:txBody>
      </p:sp>
      <p:sp>
        <p:nvSpPr>
          <p:cNvPr id="16" name="Content Placeholder 2"/>
          <p:cNvSpPr txBox="1">
            <a:spLocks/>
          </p:cNvSpPr>
          <p:nvPr/>
        </p:nvSpPr>
        <p:spPr>
          <a:xfrm>
            <a:off x="3298412" y="1547329"/>
            <a:ext cx="2460212" cy="34166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200">
                <a:solidFill>
                  <a:schemeClr val="bg1"/>
                </a:solidFill>
                <a:latin typeface="Info Text Offc" panose="020B0504030101020102" pitchFamily="34" charset="0"/>
                <a:cs typeface="Info Text Offc" panose="020B0504030101020102" pitchFamily="34" charset="0"/>
              </a:rPr>
              <a:t>More info…………………</a:t>
            </a:r>
            <a:endParaRPr lang="en-GB" sz="1400" b="1">
              <a:solidFill>
                <a:schemeClr val="bg1"/>
              </a:solidFill>
              <a:latin typeface="Info Text Offc" panose="020B0504030101020102" pitchFamily="34" charset="0"/>
              <a:cs typeface="Info Text Offc" panose="020B0504030101020102" pitchFamily="34" charset="0"/>
            </a:endParaRPr>
          </a:p>
        </p:txBody>
      </p:sp>
      <p:sp>
        <p:nvSpPr>
          <p:cNvPr id="17" name="Parallelogram 11"/>
          <p:cNvSpPr/>
          <p:nvPr/>
        </p:nvSpPr>
        <p:spPr>
          <a:xfrm>
            <a:off x="0" y="-71436"/>
            <a:ext cx="5459206" cy="6938961"/>
          </a:xfrm>
          <a:custGeom>
            <a:avLst/>
            <a:gdLst>
              <a:gd name="connsiteX0" fmla="*/ 0 w 7315200"/>
              <a:gd name="connsiteY0" fmla="*/ 6858000 h 6858000"/>
              <a:gd name="connsiteX1" fmla="*/ 1714500 w 7315200"/>
              <a:gd name="connsiteY1" fmla="*/ 0 h 6858000"/>
              <a:gd name="connsiteX2" fmla="*/ 7315200 w 7315200"/>
              <a:gd name="connsiteY2" fmla="*/ 0 h 6858000"/>
              <a:gd name="connsiteX3" fmla="*/ 5600700 w 7315200"/>
              <a:gd name="connsiteY3" fmla="*/ 6858000 h 6858000"/>
              <a:gd name="connsiteX4" fmla="*/ 0 w 7315200"/>
              <a:gd name="connsiteY4" fmla="*/ 6858000 h 6858000"/>
              <a:gd name="connsiteX0" fmla="*/ 171450 w 5600700"/>
              <a:gd name="connsiteY0" fmla="*/ 6800850 h 6858000"/>
              <a:gd name="connsiteX1" fmla="*/ 0 w 5600700"/>
              <a:gd name="connsiteY1" fmla="*/ 0 h 6858000"/>
              <a:gd name="connsiteX2" fmla="*/ 5600700 w 5600700"/>
              <a:gd name="connsiteY2" fmla="*/ 0 h 6858000"/>
              <a:gd name="connsiteX3" fmla="*/ 3886200 w 5600700"/>
              <a:gd name="connsiteY3" fmla="*/ 6858000 h 6858000"/>
              <a:gd name="connsiteX4" fmla="*/ 171450 w 5600700"/>
              <a:gd name="connsiteY4" fmla="*/ 68008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00700" h="6858000">
                <a:moveTo>
                  <a:pt x="171450" y="6800850"/>
                </a:moveTo>
                <a:lnTo>
                  <a:pt x="0" y="0"/>
                </a:lnTo>
                <a:lnTo>
                  <a:pt x="5600700" y="0"/>
                </a:lnTo>
                <a:lnTo>
                  <a:pt x="3886200" y="6858000"/>
                </a:lnTo>
                <a:lnTo>
                  <a:pt x="171450" y="6800850"/>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ight Triangle 18"/>
          <p:cNvSpPr/>
          <p:nvPr/>
        </p:nvSpPr>
        <p:spPr>
          <a:xfrm>
            <a:off x="0" y="0"/>
            <a:ext cx="7019926" cy="6858000"/>
          </a:xfrm>
          <a:prstGeom prst="rtTriangle">
            <a:avLst/>
          </a:prstGeom>
          <a:solidFill>
            <a:schemeClr val="accent5">
              <a:lumMod val="60000"/>
              <a:lumOff val="40000"/>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ight Triangle 20"/>
          <p:cNvSpPr/>
          <p:nvPr/>
        </p:nvSpPr>
        <p:spPr>
          <a:xfrm>
            <a:off x="0" y="-526738"/>
            <a:ext cx="6271142" cy="3986211"/>
          </a:xfrm>
          <a:prstGeom prst="rtTriangle">
            <a:avLst/>
          </a:prstGeom>
          <a:solidFill>
            <a:schemeClr val="accent5">
              <a:lumMod val="60000"/>
              <a:lumOff val="40000"/>
              <a:alpha val="16000"/>
            </a:schemeClr>
          </a:solidFill>
          <a:ln>
            <a:noFill/>
          </a:ln>
          <a:scene3d>
            <a:camera prst="orthographicFront">
              <a:rot lat="1070" lon="10501127" rev="10826137"/>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Content Placeholder 2"/>
          <p:cNvSpPr txBox="1">
            <a:spLocks/>
          </p:cNvSpPr>
          <p:nvPr/>
        </p:nvSpPr>
        <p:spPr>
          <a:xfrm>
            <a:off x="838199" y="1652103"/>
            <a:ext cx="287655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sz="1400" b="1">
              <a:solidFill>
                <a:schemeClr val="bg1"/>
              </a:solidFill>
              <a:latin typeface="Info Text Offc" panose="020B0504030101020102" pitchFamily="34" charset="0"/>
              <a:cs typeface="Info Text Offc" panose="020B0504030101020102" pitchFamily="34" charset="0"/>
            </a:endParaRPr>
          </a:p>
        </p:txBody>
      </p:sp>
      <p:sp>
        <p:nvSpPr>
          <p:cNvPr id="23" name="Title 1"/>
          <p:cNvSpPr txBox="1">
            <a:spLocks/>
          </p:cNvSpPr>
          <p:nvPr/>
        </p:nvSpPr>
        <p:spPr>
          <a:xfrm>
            <a:off x="838200" y="360000"/>
            <a:ext cx="6370984"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sz="1800">
              <a:solidFill>
                <a:schemeClr val="bg1"/>
              </a:solidFill>
              <a:latin typeface="Info Text Offc" panose="020B0504030101020102" pitchFamily="34" charset="0"/>
              <a:cs typeface="Info Text Offc" panose="020B0504030101020102" pitchFamily="34" charset="0"/>
            </a:endParaRPr>
          </a:p>
        </p:txBody>
      </p:sp>
      <p:sp>
        <p:nvSpPr>
          <p:cNvPr id="4" name="Subtitle 3">
            <a:extLst>
              <a:ext uri="{FF2B5EF4-FFF2-40B4-BE49-F238E27FC236}">
                <a16:creationId xmlns:a16="http://schemas.microsoft.com/office/drawing/2014/main" id="{5A5B4518-9052-4D58-BA4E-70A009434567}"/>
              </a:ext>
            </a:extLst>
          </p:cNvPr>
          <p:cNvSpPr>
            <a:spLocks noGrp="1"/>
          </p:cNvSpPr>
          <p:nvPr>
            <p:ph type="subTitle" idx="1"/>
          </p:nvPr>
        </p:nvSpPr>
        <p:spPr>
          <a:xfrm>
            <a:off x="1877889" y="607034"/>
            <a:ext cx="7009182" cy="730980"/>
          </a:xfrm>
        </p:spPr>
        <p:txBody>
          <a:bodyPr>
            <a:normAutofit/>
          </a:bodyPr>
          <a:lstStyle/>
          <a:p>
            <a:r>
              <a:rPr lang="en-GB" sz="4000" dirty="0">
                <a:solidFill>
                  <a:schemeClr val="bg1"/>
                </a:solidFill>
              </a:rPr>
              <a:t>Feedback</a:t>
            </a:r>
          </a:p>
        </p:txBody>
      </p:sp>
      <p:sp>
        <p:nvSpPr>
          <p:cNvPr id="2" name="TextBox 1">
            <a:extLst>
              <a:ext uri="{FF2B5EF4-FFF2-40B4-BE49-F238E27FC236}">
                <a16:creationId xmlns:a16="http://schemas.microsoft.com/office/drawing/2014/main" id="{35C9EF38-BA23-4BD2-87D2-84C5909FC7CA}"/>
              </a:ext>
            </a:extLst>
          </p:cNvPr>
          <p:cNvSpPr txBox="1"/>
          <p:nvPr/>
        </p:nvSpPr>
        <p:spPr>
          <a:xfrm>
            <a:off x="1094621" y="1842613"/>
            <a:ext cx="9477955" cy="3970318"/>
          </a:xfrm>
          <a:prstGeom prst="rect">
            <a:avLst/>
          </a:prstGeom>
          <a:noFill/>
        </p:spPr>
        <p:txBody>
          <a:bodyPr wrap="square" rtlCol="0">
            <a:spAutoFit/>
          </a:bodyPr>
          <a:lstStyle/>
          <a:p>
            <a:r>
              <a:rPr lang="en-GB" dirty="0">
                <a:solidFill>
                  <a:schemeClr val="bg1"/>
                </a:solidFill>
              </a:rPr>
              <a:t>Everyone who came to see the performance told me how much they enjoyed it. Including one of our members said that she was 60 years old and never seen a live performance.</a:t>
            </a:r>
          </a:p>
          <a:p>
            <a:endParaRPr lang="en-GB" dirty="0">
              <a:solidFill>
                <a:schemeClr val="bg1"/>
              </a:solidFill>
            </a:endParaRPr>
          </a:p>
          <a:p>
            <a:r>
              <a:rPr lang="en-GB" dirty="0">
                <a:solidFill>
                  <a:schemeClr val="bg1"/>
                </a:solidFill>
              </a:rPr>
              <a:t>“I am crying happy tears because I am so happy…this has been one of the best days of my life”</a:t>
            </a:r>
          </a:p>
          <a:p>
            <a:endParaRPr lang="en-GB" dirty="0">
              <a:solidFill>
                <a:schemeClr val="bg1"/>
              </a:solidFill>
            </a:endParaRPr>
          </a:p>
          <a:p>
            <a:r>
              <a:rPr lang="en-GB" dirty="0">
                <a:solidFill>
                  <a:schemeClr val="bg1"/>
                </a:solidFill>
              </a:rPr>
              <a:t>The seats are uncomfortable</a:t>
            </a:r>
          </a:p>
          <a:p>
            <a:endParaRPr lang="en-GB" dirty="0">
              <a:solidFill>
                <a:schemeClr val="bg1"/>
              </a:solidFill>
            </a:endParaRPr>
          </a:p>
          <a:p>
            <a:r>
              <a:rPr lang="en-GB" dirty="0">
                <a:solidFill>
                  <a:schemeClr val="bg1"/>
                </a:solidFill>
              </a:rPr>
              <a:t>The visit was wonderful looked after very extremely well. The acting was Oscar worthy in my opinion. My only negative for me personally was the brightness of the lighting however, this was perfect for the story. I was captivated. Thank you</a:t>
            </a:r>
          </a:p>
          <a:p>
            <a:endParaRPr lang="en-GB" dirty="0">
              <a:solidFill>
                <a:schemeClr val="bg1"/>
              </a:solidFill>
            </a:endParaRPr>
          </a:p>
          <a:p>
            <a:r>
              <a:rPr lang="en-GB" dirty="0">
                <a:solidFill>
                  <a:schemeClr val="bg1"/>
                </a:solidFill>
              </a:rPr>
              <a:t>Very welcomed and valued . Made me question and reflect on the whole question of life and death, new life, the world, responsibility to others and the world, love and friendships</a:t>
            </a:r>
          </a:p>
          <a:p>
            <a:endParaRPr lang="en-GB" dirty="0">
              <a:solidFill>
                <a:schemeClr val="bg1"/>
              </a:solidFill>
            </a:endParaRPr>
          </a:p>
        </p:txBody>
      </p:sp>
    </p:spTree>
    <p:extLst>
      <p:ext uri="{BB962C8B-B14F-4D97-AF65-F5344CB8AC3E}">
        <p14:creationId xmlns:p14="http://schemas.microsoft.com/office/powerpoint/2010/main" val="3625768"/>
      </p:ext>
    </p:extLst>
  </p:cSld>
  <p:clrMapOvr>
    <a:masterClrMapping/>
  </p:clrMapOvr>
  <mc:AlternateContent xmlns:mc="http://schemas.openxmlformats.org/markup-compatibility/2006" xmlns:p14="http://schemas.microsoft.com/office/powerpoint/2010/main">
    <mc:Choice Requires="p14">
      <p:transition spd="slow" p14:dur="2000" advTm="31081"/>
    </mc:Choice>
    <mc:Fallback xmlns="">
      <p:transition spd="slow" advTm="31081"/>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7ABE674E36DCE40AAC17D11F0F2780D" ma:contentTypeVersion="15" ma:contentTypeDescription="Create a new document." ma:contentTypeScope="" ma:versionID="bd1687204c5acaa0bdb744d444c2e907">
  <xsd:schema xmlns:xsd="http://www.w3.org/2001/XMLSchema" xmlns:xs="http://www.w3.org/2001/XMLSchema" xmlns:p="http://schemas.microsoft.com/office/2006/metadata/properties" xmlns:ns2="6a0d5c61-cb2f-4416-bce9-22aa1215f672" xmlns:ns3="4906b2cb-2394-45d8-beda-485db8bb8984" targetNamespace="http://schemas.microsoft.com/office/2006/metadata/properties" ma:root="true" ma:fieldsID="55cba3650d7ab92419519d892a0f8651" ns2:_="" ns3:_="">
    <xsd:import namespace="6a0d5c61-cb2f-4416-bce9-22aa1215f672"/>
    <xsd:import namespace="4906b2cb-2394-45d8-beda-485db8bb8984"/>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0d5c61-cb2f-4416-bce9-22aa1215f67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48c43db7-d5b9-4501-acd0-29785274dc30"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906b2cb-2394-45d8-beda-485db8bb898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b2647235-e0b7-4bb0-9a77-e05df02be8b6}" ma:internalName="TaxCatchAll" ma:showField="CatchAllData" ma:web="4906b2cb-2394-45d8-beda-485db8bb898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a0d5c61-cb2f-4416-bce9-22aa1215f672">
      <Terms xmlns="http://schemas.microsoft.com/office/infopath/2007/PartnerControls"/>
    </lcf76f155ced4ddcb4097134ff3c332f>
    <TaxCatchAll xmlns="4906b2cb-2394-45d8-beda-485db8bb8984" xsi:nil="true"/>
    <SharedWithUsers xmlns="4906b2cb-2394-45d8-beda-485db8bb8984">
      <UserInfo>
        <DisplayName>Nicola Doyle</DisplayName>
        <AccountId>110</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FE9F781-AC8F-44D7-9683-A64001154C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0d5c61-cb2f-4416-bce9-22aa1215f672"/>
    <ds:schemaRef ds:uri="4906b2cb-2394-45d8-beda-485db8bb898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F471980-4B17-4F1E-BD6E-D9805F6A88E0}">
  <ds:schemaRefs>
    <ds:schemaRef ds:uri="4906b2cb-2394-45d8-beda-485db8bb8984"/>
    <ds:schemaRef ds:uri="http://schemas.microsoft.com/office/infopath/2007/PartnerControls"/>
    <ds:schemaRef ds:uri="http://schemas.microsoft.com/office/2006/documentManagement/types"/>
    <ds:schemaRef ds:uri="http://purl.org/dc/terms/"/>
    <ds:schemaRef ds:uri="http://purl.org/dc/elements/1.1/"/>
    <ds:schemaRef ds:uri="http://purl.org/dc/dcmitype/"/>
    <ds:schemaRef ds:uri="http://schemas.microsoft.com/office/2006/metadata/properties"/>
    <ds:schemaRef ds:uri="6a0d5c61-cb2f-4416-bce9-22aa1215f672"/>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CF1DC6EB-0F97-4084-AC43-CB4DE6D7A93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387</TotalTime>
  <Words>638</Words>
  <Application>Microsoft Macintosh PowerPoint</Application>
  <PresentationFormat>Widescreen</PresentationFormat>
  <Paragraphs>81</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Info Text Offc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Lorna Clayon-Rawle</dc:creator>
  <cp:lastModifiedBy>Mark Barton</cp:lastModifiedBy>
  <cp:revision>108</cp:revision>
  <dcterms:created xsi:type="dcterms:W3CDTF">2017-01-18T11:54:14Z</dcterms:created>
  <dcterms:modified xsi:type="dcterms:W3CDTF">2025-03-27T12:58:16Z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0x010100F7ABE674E36DCE40AAC17D11F0F2780D</vt:lpwstr>
  </property>
  <property fmtid="{D5CDD505-2E9C-101B-9397-08002B2CF9AE}" pid="3" name="MediaServiceImageTags">
    <vt:lpwstr/>
  </property>
</Properties>
</file>